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29"/>
  </p:notesMasterIdLst>
  <p:sldIdLst>
    <p:sldId id="300" r:id="rId6"/>
    <p:sldId id="286" r:id="rId7"/>
    <p:sldId id="317" r:id="rId8"/>
    <p:sldId id="264" r:id="rId9"/>
    <p:sldId id="298" r:id="rId10"/>
    <p:sldId id="308" r:id="rId11"/>
    <p:sldId id="309" r:id="rId12"/>
    <p:sldId id="310" r:id="rId13"/>
    <p:sldId id="313" r:id="rId14"/>
    <p:sldId id="293" r:id="rId15"/>
    <p:sldId id="294" r:id="rId16"/>
    <p:sldId id="314" r:id="rId17"/>
    <p:sldId id="315" r:id="rId18"/>
    <p:sldId id="316" r:id="rId19"/>
    <p:sldId id="303" r:id="rId20"/>
    <p:sldId id="296" r:id="rId21"/>
    <p:sldId id="302" r:id="rId22"/>
    <p:sldId id="312" r:id="rId23"/>
    <p:sldId id="306" r:id="rId24"/>
    <p:sldId id="307" r:id="rId25"/>
    <p:sldId id="304" r:id="rId26"/>
    <p:sldId id="305" r:id="rId27"/>
    <p:sldId id="29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659"/>
    <a:srgbClr val="83A83F"/>
    <a:srgbClr val="FBA93D"/>
    <a:srgbClr val="716557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F86DA5-6351-49D0-862E-4F79CCB499D4}" v="29" dt="2025-08-08T00:38:26.0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95697" autoAdjust="0"/>
  </p:normalViewPr>
  <p:slideViewPr>
    <p:cSldViewPr snapToGrid="0">
      <p:cViewPr>
        <p:scale>
          <a:sx n="73" d="100"/>
          <a:sy n="73" d="100"/>
        </p:scale>
        <p:origin x="1541" y="1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lian Alcorn" userId="S::gill_alcorn@wycliffeassociates.org::6bd34c75-7694-4bed-b49b-bd31e3f4958d" providerId="AD" clId="Web-{4FD97B26-EE57-3DEB-11B9-24D389A6DEFC}"/>
    <pc:docChg chg="modSld">
      <pc:chgData name="Gillian Alcorn" userId="S::gill_alcorn@wycliffeassociates.org::6bd34c75-7694-4bed-b49b-bd31e3f4958d" providerId="AD" clId="Web-{4FD97B26-EE57-3DEB-11B9-24D389A6DEFC}" dt="2023-10-26T09:55:25.765" v="3" actId="14100"/>
      <pc:docMkLst>
        <pc:docMk/>
      </pc:docMkLst>
      <pc:sldChg chg="modSp">
        <pc:chgData name="Gillian Alcorn" userId="S::gill_alcorn@wycliffeassociates.org::6bd34c75-7694-4bed-b49b-bd31e3f4958d" providerId="AD" clId="Web-{4FD97B26-EE57-3DEB-11B9-24D389A6DEFC}" dt="2023-10-26T09:55:25.765" v="3" actId="14100"/>
        <pc:sldMkLst>
          <pc:docMk/>
          <pc:sldMk cId="821038958" sldId="295"/>
        </pc:sldMkLst>
      </pc:sldChg>
    </pc:docChg>
  </pc:docChgLst>
  <pc:docChgLst>
    <pc:chgData name="Deborah Shaw" userId="S::deborah_shaw@wycliffeassociates.org::79bf7848-a030-4096-934a-3abbfde4984a" providerId="AD" clId="Web-{8A6B57D1-963B-BCED-37FC-F40895620D9A}"/>
    <pc:docChg chg="delSld">
      <pc:chgData name="Deborah Shaw" userId="S::deborah_shaw@wycliffeassociates.org::79bf7848-a030-4096-934a-3abbfde4984a" providerId="AD" clId="Web-{8A6B57D1-963B-BCED-37FC-F40895620D9A}" dt="2023-12-18T20:24:49.599" v="0"/>
      <pc:docMkLst>
        <pc:docMk/>
      </pc:docMkLst>
      <pc:sldChg chg="del">
        <pc:chgData name="Deborah Shaw" userId="S::deborah_shaw@wycliffeassociates.org::79bf7848-a030-4096-934a-3abbfde4984a" providerId="AD" clId="Web-{8A6B57D1-963B-BCED-37FC-F40895620D9A}" dt="2023-12-18T20:24:49.599" v="0"/>
        <pc:sldMkLst>
          <pc:docMk/>
          <pc:sldMk cId="3072800876" sldId="280"/>
        </pc:sldMkLst>
      </pc:sldChg>
    </pc:docChg>
  </pc:docChgLst>
  <pc:docChgLst>
    <pc:chgData name="Deborah Shaw" userId="S::deborah_shaw@wycliffeassociates.org::79bf7848-a030-4096-934a-3abbfde4984a" providerId="AD" clId="Web-{DCE2F823-BFED-F7F6-88DC-3E4FA78432A1}"/>
    <pc:docChg chg="sldOrd">
      <pc:chgData name="Deborah Shaw" userId="S::deborah_shaw@wycliffeassociates.org::79bf7848-a030-4096-934a-3abbfde4984a" providerId="AD" clId="Web-{DCE2F823-BFED-F7F6-88DC-3E4FA78432A1}" dt="2023-12-17T22:10:21.465" v="0"/>
      <pc:docMkLst>
        <pc:docMk/>
      </pc:docMkLst>
      <pc:sldChg chg="ord">
        <pc:chgData name="Deborah Shaw" userId="S::deborah_shaw@wycliffeassociates.org::79bf7848-a030-4096-934a-3abbfde4984a" providerId="AD" clId="Web-{DCE2F823-BFED-F7F6-88DC-3E4FA78432A1}" dt="2023-12-17T22:10:21.465" v="0"/>
        <pc:sldMkLst>
          <pc:docMk/>
          <pc:sldMk cId="3829610916" sldId="299"/>
        </pc:sldMkLst>
      </pc:sldChg>
    </pc:docChg>
  </pc:docChgLst>
  <pc:docChgLst>
    <pc:chgData name="Deborah Shaw" userId="79bf7848-a030-4096-934a-3abbfde4984a" providerId="ADAL" clId="{520470B9-B1B4-445A-A229-4C83E2575939}"/>
    <pc:docChg chg="modSld">
      <pc:chgData name="Deborah Shaw" userId="79bf7848-a030-4096-934a-3abbfde4984a" providerId="ADAL" clId="{520470B9-B1B4-445A-A229-4C83E2575939}" dt="2024-02-27T15:55:34.589" v="27"/>
      <pc:docMkLst>
        <pc:docMk/>
      </pc:docMkLst>
      <pc:sldChg chg="modAnim">
        <pc:chgData name="Deborah Shaw" userId="79bf7848-a030-4096-934a-3abbfde4984a" providerId="ADAL" clId="{520470B9-B1B4-445A-A229-4C83E2575939}" dt="2024-02-27T15:47:05.378" v="6"/>
        <pc:sldMkLst>
          <pc:docMk/>
          <pc:sldMk cId="3709445605" sldId="264"/>
        </pc:sldMkLst>
      </pc:sldChg>
      <pc:sldChg chg="modAnim">
        <pc:chgData name="Deborah Shaw" userId="79bf7848-a030-4096-934a-3abbfde4984a" providerId="ADAL" clId="{520470B9-B1B4-445A-A229-4C83E2575939}" dt="2024-02-27T15:46:52.737" v="5"/>
        <pc:sldMkLst>
          <pc:docMk/>
          <pc:sldMk cId="2055898700" sldId="286"/>
        </pc:sldMkLst>
      </pc:sldChg>
      <pc:sldChg chg="modAnim">
        <pc:chgData name="Deborah Shaw" userId="79bf7848-a030-4096-934a-3abbfde4984a" providerId="ADAL" clId="{520470B9-B1B4-445A-A229-4C83E2575939}" dt="2024-02-27T15:55:34.589" v="27"/>
        <pc:sldMkLst>
          <pc:docMk/>
          <pc:sldMk cId="1984317692" sldId="292"/>
        </pc:sldMkLst>
      </pc:sldChg>
      <pc:sldChg chg="modAnim">
        <pc:chgData name="Deborah Shaw" userId="79bf7848-a030-4096-934a-3abbfde4984a" providerId="ADAL" clId="{520470B9-B1B4-445A-A229-4C83E2575939}" dt="2024-02-27T15:47:38.851" v="12"/>
        <pc:sldMkLst>
          <pc:docMk/>
          <pc:sldMk cId="2897613016" sldId="293"/>
        </pc:sldMkLst>
      </pc:sldChg>
      <pc:sldChg chg="modAnim">
        <pc:chgData name="Deborah Shaw" userId="79bf7848-a030-4096-934a-3abbfde4984a" providerId="ADAL" clId="{520470B9-B1B4-445A-A229-4C83E2575939}" dt="2024-02-27T15:54:56.253" v="19"/>
        <pc:sldMkLst>
          <pc:docMk/>
          <pc:sldMk cId="821038958" sldId="295"/>
        </pc:sldMkLst>
      </pc:sldChg>
      <pc:sldChg chg="modAnim">
        <pc:chgData name="Deborah Shaw" userId="79bf7848-a030-4096-934a-3abbfde4984a" providerId="ADAL" clId="{520470B9-B1B4-445A-A229-4C83E2575939}" dt="2024-02-27T15:55:06.205" v="21"/>
        <pc:sldMkLst>
          <pc:docMk/>
          <pc:sldMk cId="1577488942" sldId="296"/>
        </pc:sldMkLst>
      </pc:sldChg>
      <pc:sldChg chg="modAnim">
        <pc:chgData name="Deborah Shaw" userId="79bf7848-a030-4096-934a-3abbfde4984a" providerId="ADAL" clId="{520470B9-B1B4-445A-A229-4C83E2575939}" dt="2024-02-27T15:47:19.831" v="8"/>
        <pc:sldMkLst>
          <pc:docMk/>
          <pc:sldMk cId="192974669" sldId="298"/>
        </pc:sldMkLst>
      </pc:sldChg>
    </pc:docChg>
  </pc:docChgLst>
  <pc:docChgLst>
    <pc:chgData name="Deborah Shaw" userId="79bf7848-a030-4096-934a-3abbfde4984a" providerId="ADAL" clId="{791D38F5-7A2A-4EC0-B544-69308D81CC38}"/>
    <pc:docChg chg="custSel delSld modSld">
      <pc:chgData name="Deborah Shaw" userId="79bf7848-a030-4096-934a-3abbfde4984a" providerId="ADAL" clId="{791D38F5-7A2A-4EC0-B544-69308D81CC38}" dt="2023-12-26T11:49:32.708" v="8" actId="2696"/>
      <pc:docMkLst>
        <pc:docMk/>
      </pc:docMkLst>
      <pc:sldChg chg="delSp del mod">
        <pc:chgData name="Deborah Shaw" userId="79bf7848-a030-4096-934a-3abbfde4984a" providerId="ADAL" clId="{791D38F5-7A2A-4EC0-B544-69308D81CC38}" dt="2023-12-26T11:49:32.708" v="8" actId="2696"/>
        <pc:sldMkLst>
          <pc:docMk/>
          <pc:sldMk cId="2126766571" sldId="260"/>
        </pc:sldMkLst>
      </pc:sldChg>
      <pc:sldChg chg="del">
        <pc:chgData name="Deborah Shaw" userId="79bf7848-a030-4096-934a-3abbfde4984a" providerId="ADAL" clId="{791D38F5-7A2A-4EC0-B544-69308D81CC38}" dt="2023-12-26T11:48:25.310" v="0" actId="2696"/>
        <pc:sldMkLst>
          <pc:docMk/>
          <pc:sldMk cId="3829610916" sldId="299"/>
        </pc:sldMkLst>
      </pc:sldChg>
      <pc:sldChg chg="modSp mod">
        <pc:chgData name="Deborah Shaw" userId="79bf7848-a030-4096-934a-3abbfde4984a" providerId="ADAL" clId="{791D38F5-7A2A-4EC0-B544-69308D81CC38}" dt="2023-12-26T11:49:27.907" v="7" actId="207"/>
        <pc:sldMkLst>
          <pc:docMk/>
          <pc:sldMk cId="3629754069" sldId="300"/>
        </pc:sldMkLst>
      </pc:sldChg>
    </pc:docChg>
  </pc:docChgLst>
  <pc:docChgLst>
    <pc:chgData name="Deborah Shaw" userId="79bf7848-a030-4096-934a-3abbfde4984a" providerId="ADAL" clId="{86F86DA5-6351-49D0-862E-4F79CCB499D4}"/>
    <pc:docChg chg="undo custSel addSld delSld modSld sldOrd">
      <pc:chgData name="Deborah Shaw" userId="79bf7848-a030-4096-934a-3abbfde4984a" providerId="ADAL" clId="{86F86DA5-6351-49D0-862E-4F79CCB499D4}" dt="2025-08-08T00:43:28.797" v="1737" actId="404"/>
      <pc:docMkLst>
        <pc:docMk/>
      </pc:docMkLst>
      <pc:sldChg chg="modSp mod">
        <pc:chgData name="Deborah Shaw" userId="79bf7848-a030-4096-934a-3abbfde4984a" providerId="ADAL" clId="{86F86DA5-6351-49D0-862E-4F79CCB499D4}" dt="2025-08-05T17:27:19.419" v="80" actId="20577"/>
        <pc:sldMkLst>
          <pc:docMk/>
          <pc:sldMk cId="3709445605" sldId="264"/>
        </pc:sldMkLst>
        <pc:spChg chg="mod">
          <ac:chgData name="Deborah Shaw" userId="79bf7848-a030-4096-934a-3abbfde4984a" providerId="ADAL" clId="{86F86DA5-6351-49D0-862E-4F79CCB499D4}" dt="2025-08-05T17:27:19.419" v="80" actId="20577"/>
          <ac:spMkLst>
            <pc:docMk/>
            <pc:sldMk cId="3709445605" sldId="264"/>
            <ac:spMk id="2" creationId="{C2007297-B443-43EA-ADFE-3FABCD20B870}"/>
          </ac:spMkLst>
        </pc:spChg>
      </pc:sldChg>
      <pc:sldChg chg="addSp delSp modSp mod">
        <pc:chgData name="Deborah Shaw" userId="79bf7848-a030-4096-934a-3abbfde4984a" providerId="ADAL" clId="{86F86DA5-6351-49D0-862E-4F79CCB499D4}" dt="2025-08-06T20:33:31.210" v="1293" actId="1076"/>
        <pc:sldMkLst>
          <pc:docMk/>
          <pc:sldMk cId="2055898700" sldId="286"/>
        </pc:sldMkLst>
        <pc:spChg chg="mod">
          <ac:chgData name="Deborah Shaw" userId="79bf7848-a030-4096-934a-3abbfde4984a" providerId="ADAL" clId="{86F86DA5-6351-49D0-862E-4F79CCB499D4}" dt="2025-08-06T20:33:20.926" v="1291" actId="1076"/>
          <ac:spMkLst>
            <pc:docMk/>
            <pc:sldMk cId="2055898700" sldId="286"/>
            <ac:spMk id="7" creationId="{8D13A686-80EC-4DFC-4C08-4BDCF4F7DEF3}"/>
          </ac:spMkLst>
        </pc:spChg>
        <pc:spChg chg="mod">
          <ac:chgData name="Deborah Shaw" userId="79bf7848-a030-4096-934a-3abbfde4984a" providerId="ADAL" clId="{86F86DA5-6351-49D0-862E-4F79CCB499D4}" dt="2025-08-06T20:33:31.210" v="1293" actId="1076"/>
          <ac:spMkLst>
            <pc:docMk/>
            <pc:sldMk cId="2055898700" sldId="286"/>
            <ac:spMk id="11" creationId="{9946B97D-3A39-99DE-B233-729E680D6278}"/>
          </ac:spMkLst>
        </pc:spChg>
        <pc:spChg chg="add mod">
          <ac:chgData name="Deborah Shaw" userId="79bf7848-a030-4096-934a-3abbfde4984a" providerId="ADAL" clId="{86F86DA5-6351-49D0-862E-4F79CCB499D4}" dt="2025-08-06T20:32:55.843" v="1286" actId="1076"/>
          <ac:spMkLst>
            <pc:docMk/>
            <pc:sldMk cId="2055898700" sldId="286"/>
            <ac:spMk id="12" creationId="{F45BBCD4-DBC5-4594-C7A7-6CD2110DB633}"/>
          </ac:spMkLst>
        </pc:spChg>
        <pc:spChg chg="mod">
          <ac:chgData name="Deborah Shaw" userId="79bf7848-a030-4096-934a-3abbfde4984a" providerId="ADAL" clId="{86F86DA5-6351-49D0-862E-4F79CCB499D4}" dt="2025-08-06T20:23:16.939" v="1163" actId="20577"/>
          <ac:spMkLst>
            <pc:docMk/>
            <pc:sldMk cId="2055898700" sldId="286"/>
            <ac:spMk id="13" creationId="{33E1165C-A473-E0B5-DCD3-1343A3308255}"/>
          </ac:spMkLst>
        </pc:spChg>
        <pc:spChg chg="add mod ord">
          <ac:chgData name="Deborah Shaw" userId="79bf7848-a030-4096-934a-3abbfde4984a" providerId="ADAL" clId="{86F86DA5-6351-49D0-862E-4F79CCB499D4}" dt="2025-08-06T20:32:35.824" v="1281" actId="171"/>
          <ac:spMkLst>
            <pc:docMk/>
            <pc:sldMk cId="2055898700" sldId="286"/>
            <ac:spMk id="14" creationId="{5F04010A-06E5-AB46-1C66-0836D9120748}"/>
          </ac:spMkLst>
        </pc:spChg>
        <pc:spChg chg="mod">
          <ac:chgData name="Deborah Shaw" userId="79bf7848-a030-4096-934a-3abbfde4984a" providerId="ADAL" clId="{86F86DA5-6351-49D0-862E-4F79CCB499D4}" dt="2025-08-06T20:30:56.524" v="1263" actId="1076"/>
          <ac:spMkLst>
            <pc:docMk/>
            <pc:sldMk cId="2055898700" sldId="286"/>
            <ac:spMk id="25" creationId="{96750259-28B3-4499-AB0A-AB3DE25CEEC6}"/>
          </ac:spMkLst>
        </pc:spChg>
      </pc:sldChg>
      <pc:sldChg chg="ord">
        <pc:chgData name="Deborah Shaw" userId="79bf7848-a030-4096-934a-3abbfde4984a" providerId="ADAL" clId="{86F86DA5-6351-49D0-862E-4F79CCB499D4}" dt="2025-08-07T22:54:21.522" v="1374"/>
        <pc:sldMkLst>
          <pc:docMk/>
          <pc:sldMk cId="2897613016" sldId="293"/>
        </pc:sldMkLst>
      </pc:sldChg>
      <pc:sldChg chg="ord">
        <pc:chgData name="Deborah Shaw" userId="79bf7848-a030-4096-934a-3abbfde4984a" providerId="ADAL" clId="{86F86DA5-6351-49D0-862E-4F79CCB499D4}" dt="2025-08-07T22:56:16.593" v="1378"/>
        <pc:sldMkLst>
          <pc:docMk/>
          <pc:sldMk cId="2230629990" sldId="294"/>
        </pc:sldMkLst>
      </pc:sldChg>
      <pc:sldChg chg="delSp del mod">
        <pc:chgData name="Deborah Shaw" userId="79bf7848-a030-4096-934a-3abbfde4984a" providerId="ADAL" clId="{86F86DA5-6351-49D0-862E-4F79CCB499D4}" dt="2025-08-06T19:16:32.071" v="398" actId="2696"/>
        <pc:sldMkLst>
          <pc:docMk/>
          <pc:sldMk cId="821038958" sldId="295"/>
        </pc:sldMkLst>
      </pc:sldChg>
      <pc:sldChg chg="addSp delSp modSp mod ord">
        <pc:chgData name="Deborah Shaw" userId="79bf7848-a030-4096-934a-3abbfde4984a" providerId="ADAL" clId="{86F86DA5-6351-49D0-862E-4F79CCB499D4}" dt="2025-08-07T23:14:42.415" v="1589"/>
        <pc:sldMkLst>
          <pc:docMk/>
          <pc:sldMk cId="1577488942" sldId="296"/>
        </pc:sldMkLst>
        <pc:spChg chg="add mod">
          <ac:chgData name="Deborah Shaw" userId="79bf7848-a030-4096-934a-3abbfde4984a" providerId="ADAL" clId="{86F86DA5-6351-49D0-862E-4F79CCB499D4}" dt="2025-08-06T19:01:46.379" v="359"/>
          <ac:spMkLst>
            <pc:docMk/>
            <pc:sldMk cId="1577488942" sldId="296"/>
            <ac:spMk id="7" creationId="{84A076FE-42B0-6435-0499-45FDBC7F3082}"/>
          </ac:spMkLst>
        </pc:spChg>
        <pc:picChg chg="add mod">
          <ac:chgData name="Deborah Shaw" userId="79bf7848-a030-4096-934a-3abbfde4984a" providerId="ADAL" clId="{86F86DA5-6351-49D0-862E-4F79CCB499D4}" dt="2025-08-06T19:01:50.887" v="360" actId="1076"/>
          <ac:picMkLst>
            <pc:docMk/>
            <pc:sldMk cId="1577488942" sldId="296"/>
            <ac:picMk id="5" creationId="{C091E234-C30E-38A7-537E-FCE9CFAE9538}"/>
          </ac:picMkLst>
        </pc:picChg>
      </pc:sldChg>
      <pc:sldChg chg="modSp mod">
        <pc:chgData name="Deborah Shaw" userId="79bf7848-a030-4096-934a-3abbfde4984a" providerId="ADAL" clId="{86F86DA5-6351-49D0-862E-4F79CCB499D4}" dt="2025-08-05T14:23:44.813" v="40" actId="404"/>
        <pc:sldMkLst>
          <pc:docMk/>
          <pc:sldMk cId="3629754069" sldId="300"/>
        </pc:sldMkLst>
        <pc:spChg chg="mod">
          <ac:chgData name="Deborah Shaw" userId="79bf7848-a030-4096-934a-3abbfde4984a" providerId="ADAL" clId="{86F86DA5-6351-49D0-862E-4F79CCB499D4}" dt="2025-08-05T14:23:44.813" v="40" actId="404"/>
          <ac:spMkLst>
            <pc:docMk/>
            <pc:sldMk cId="3629754069" sldId="300"/>
            <ac:spMk id="3" creationId="{117E80A5-0A88-072D-D373-1B79DB1B2DCA}"/>
          </ac:spMkLst>
        </pc:spChg>
      </pc:sldChg>
      <pc:sldChg chg="addSp delSp modSp new del mod ord modClrScheme chgLayout">
        <pc:chgData name="Deborah Shaw" userId="79bf7848-a030-4096-934a-3abbfde4984a" providerId="ADAL" clId="{86F86DA5-6351-49D0-862E-4F79CCB499D4}" dt="2025-08-07T23:59:43.884" v="1632" actId="2696"/>
        <pc:sldMkLst>
          <pc:docMk/>
          <pc:sldMk cId="1813387899" sldId="301"/>
        </pc:sldMkLst>
      </pc:sldChg>
      <pc:sldChg chg="addSp delSp modSp new mod">
        <pc:chgData name="Deborah Shaw" userId="79bf7848-a030-4096-934a-3abbfde4984a" providerId="ADAL" clId="{86F86DA5-6351-49D0-862E-4F79CCB499D4}" dt="2025-08-07T23:37:13.613" v="1605" actId="732"/>
        <pc:sldMkLst>
          <pc:docMk/>
          <pc:sldMk cId="2899104928" sldId="302"/>
        </pc:sldMkLst>
        <pc:spChg chg="mod">
          <ac:chgData name="Deborah Shaw" userId="79bf7848-a030-4096-934a-3abbfde4984a" providerId="ADAL" clId="{86F86DA5-6351-49D0-862E-4F79CCB499D4}" dt="2025-08-06T17:57:57.262" v="126" actId="20577"/>
          <ac:spMkLst>
            <pc:docMk/>
            <pc:sldMk cId="2899104928" sldId="302"/>
            <ac:spMk id="2" creationId="{5EF43E9F-B67B-1CE7-06B8-AD332AA471FB}"/>
          </ac:spMkLst>
        </pc:spChg>
        <pc:spChg chg="add mod">
          <ac:chgData name="Deborah Shaw" userId="79bf7848-a030-4096-934a-3abbfde4984a" providerId="ADAL" clId="{86F86DA5-6351-49D0-862E-4F79CCB499D4}" dt="2025-08-06T19:27:01.741" v="546" actId="688"/>
          <ac:spMkLst>
            <pc:docMk/>
            <pc:sldMk cId="2899104928" sldId="302"/>
            <ac:spMk id="6" creationId="{95EA5DEF-AADE-7CA1-410B-16A8AC8A3EF3}"/>
          </ac:spMkLst>
        </pc:spChg>
        <pc:picChg chg="add mod ord modCrop">
          <ac:chgData name="Deborah Shaw" userId="79bf7848-a030-4096-934a-3abbfde4984a" providerId="ADAL" clId="{86F86DA5-6351-49D0-862E-4F79CCB499D4}" dt="2025-08-07T23:37:13.613" v="1605" actId="732"/>
          <ac:picMkLst>
            <pc:docMk/>
            <pc:sldMk cId="2899104928" sldId="302"/>
            <ac:picMk id="5" creationId="{2A00B7E3-866D-E1A2-F107-6723B9C65832}"/>
          </ac:picMkLst>
        </pc:picChg>
      </pc:sldChg>
      <pc:sldChg chg="addSp delSp modSp new mod ord">
        <pc:chgData name="Deborah Shaw" userId="79bf7848-a030-4096-934a-3abbfde4984a" providerId="ADAL" clId="{86F86DA5-6351-49D0-862E-4F79CCB499D4}" dt="2025-08-08T00:43:11.727" v="1735" actId="404"/>
        <pc:sldMkLst>
          <pc:docMk/>
          <pc:sldMk cId="626849374" sldId="303"/>
        </pc:sldMkLst>
        <pc:spChg chg="mod">
          <ac:chgData name="Deborah Shaw" userId="79bf7848-a030-4096-934a-3abbfde4984a" providerId="ADAL" clId="{86F86DA5-6351-49D0-862E-4F79CCB499D4}" dt="2025-08-08T00:43:11.727" v="1735" actId="404"/>
          <ac:spMkLst>
            <pc:docMk/>
            <pc:sldMk cId="626849374" sldId="303"/>
            <ac:spMk id="2" creationId="{AF1415A3-B456-D221-BD64-E49EC48A7B45}"/>
          </ac:spMkLst>
        </pc:spChg>
        <pc:spChg chg="add mod">
          <ac:chgData name="Deborah Shaw" userId="79bf7848-a030-4096-934a-3abbfde4984a" providerId="ADAL" clId="{86F86DA5-6351-49D0-862E-4F79CCB499D4}" dt="2025-08-06T19:30:28.283" v="580" actId="1076"/>
          <ac:spMkLst>
            <pc:docMk/>
            <pc:sldMk cId="626849374" sldId="303"/>
            <ac:spMk id="8" creationId="{5B6A6FA5-4161-62C1-945E-532F62FE1CE3}"/>
          </ac:spMkLst>
        </pc:spChg>
        <pc:spChg chg="add del mod">
          <ac:chgData name="Deborah Shaw" userId="79bf7848-a030-4096-934a-3abbfde4984a" providerId="ADAL" clId="{86F86DA5-6351-49D0-862E-4F79CCB499D4}" dt="2025-08-07T23:13:56.686" v="1585" actId="21"/>
          <ac:spMkLst>
            <pc:docMk/>
            <pc:sldMk cId="626849374" sldId="303"/>
            <ac:spMk id="9" creationId="{72B81ADB-9E09-7113-1465-2E6018B5C29E}"/>
          </ac:spMkLst>
        </pc:spChg>
        <pc:picChg chg="add mod ord modCrop">
          <ac:chgData name="Deborah Shaw" userId="79bf7848-a030-4096-934a-3abbfde4984a" providerId="ADAL" clId="{86F86DA5-6351-49D0-862E-4F79CCB499D4}" dt="2025-08-07T23:14:12.285" v="1587" actId="732"/>
          <ac:picMkLst>
            <pc:docMk/>
            <pc:sldMk cId="626849374" sldId="303"/>
            <ac:picMk id="5" creationId="{6B6BA80C-029C-0224-F15A-368A2EF5E666}"/>
          </ac:picMkLst>
        </pc:picChg>
        <pc:picChg chg="add del mod">
          <ac:chgData name="Deborah Shaw" userId="79bf7848-a030-4096-934a-3abbfde4984a" providerId="ADAL" clId="{86F86DA5-6351-49D0-862E-4F79CCB499D4}" dt="2025-08-07T23:13:58.372" v="1586" actId="21"/>
          <ac:picMkLst>
            <pc:docMk/>
            <pc:sldMk cId="626849374" sldId="303"/>
            <ac:picMk id="6" creationId="{79589F60-D60C-5B0E-685A-024A08B8848B}"/>
          </ac:picMkLst>
        </pc:picChg>
      </pc:sldChg>
      <pc:sldChg chg="addSp delSp modSp new mod">
        <pc:chgData name="Deborah Shaw" userId="79bf7848-a030-4096-934a-3abbfde4984a" providerId="ADAL" clId="{86F86DA5-6351-49D0-862E-4F79CCB499D4}" dt="2025-08-08T00:39:35.306" v="1648" actId="20577"/>
        <pc:sldMkLst>
          <pc:docMk/>
          <pc:sldMk cId="620266086" sldId="304"/>
        </pc:sldMkLst>
        <pc:spChg chg="mod">
          <ac:chgData name="Deborah Shaw" userId="79bf7848-a030-4096-934a-3abbfde4984a" providerId="ADAL" clId="{86F86DA5-6351-49D0-862E-4F79CCB499D4}" dt="2025-08-08T00:39:35.306" v="1648" actId="20577"/>
          <ac:spMkLst>
            <pc:docMk/>
            <pc:sldMk cId="620266086" sldId="304"/>
            <ac:spMk id="2" creationId="{DE4135C6-5444-7704-F474-D2F4EB01622B}"/>
          </ac:spMkLst>
        </pc:spChg>
        <pc:spChg chg="add mod">
          <ac:chgData name="Deborah Shaw" userId="79bf7848-a030-4096-934a-3abbfde4984a" providerId="ADAL" clId="{86F86DA5-6351-49D0-862E-4F79CCB499D4}" dt="2025-08-06T19:28:04.542" v="560" actId="1076"/>
          <ac:spMkLst>
            <pc:docMk/>
            <pc:sldMk cId="620266086" sldId="304"/>
            <ac:spMk id="6" creationId="{0FE69BC5-1721-9857-A955-D25B09B59BB3}"/>
          </ac:spMkLst>
        </pc:spChg>
        <pc:spChg chg="add mod">
          <ac:chgData name="Deborah Shaw" userId="79bf7848-a030-4096-934a-3abbfde4984a" providerId="ADAL" clId="{86F86DA5-6351-49D0-862E-4F79CCB499D4}" dt="2025-08-06T19:28:15.131" v="563" actId="688"/>
          <ac:spMkLst>
            <pc:docMk/>
            <pc:sldMk cId="620266086" sldId="304"/>
            <ac:spMk id="7" creationId="{82418A10-3A94-A2BC-7A16-7B05722D366E}"/>
          </ac:spMkLst>
        </pc:spChg>
        <pc:picChg chg="add mod ord">
          <ac:chgData name="Deborah Shaw" userId="79bf7848-a030-4096-934a-3abbfde4984a" providerId="ADAL" clId="{86F86DA5-6351-49D0-862E-4F79CCB499D4}" dt="2025-08-06T18:04:36.247" v="171" actId="14100"/>
          <ac:picMkLst>
            <pc:docMk/>
            <pc:sldMk cId="620266086" sldId="304"/>
            <ac:picMk id="5" creationId="{591672AD-322D-0111-B0BD-1F5A6057DB05}"/>
          </ac:picMkLst>
        </pc:picChg>
      </pc:sldChg>
      <pc:sldChg chg="addSp delSp modSp new mod">
        <pc:chgData name="Deborah Shaw" userId="79bf7848-a030-4096-934a-3abbfde4984a" providerId="ADAL" clId="{86F86DA5-6351-49D0-862E-4F79CCB499D4}" dt="2025-08-08T00:39:41.053" v="1653" actId="20577"/>
        <pc:sldMkLst>
          <pc:docMk/>
          <pc:sldMk cId="3957963936" sldId="305"/>
        </pc:sldMkLst>
        <pc:spChg chg="mod">
          <ac:chgData name="Deborah Shaw" userId="79bf7848-a030-4096-934a-3abbfde4984a" providerId="ADAL" clId="{86F86DA5-6351-49D0-862E-4F79CCB499D4}" dt="2025-08-08T00:39:41.053" v="1653" actId="20577"/>
          <ac:spMkLst>
            <pc:docMk/>
            <pc:sldMk cId="3957963936" sldId="305"/>
            <ac:spMk id="2" creationId="{BAF41EBA-7ED8-F359-974C-3CBE42EAE164}"/>
          </ac:spMkLst>
        </pc:spChg>
        <pc:picChg chg="add mod ord modCrop">
          <ac:chgData name="Deborah Shaw" userId="79bf7848-a030-4096-934a-3abbfde4984a" providerId="ADAL" clId="{86F86DA5-6351-49D0-862E-4F79CCB499D4}" dt="2025-08-06T18:07:39.632" v="248" actId="732"/>
          <ac:picMkLst>
            <pc:docMk/>
            <pc:sldMk cId="3957963936" sldId="305"/>
            <ac:picMk id="5" creationId="{E1B8668D-D444-59C9-1442-3283EAFAF4A6}"/>
          </ac:picMkLst>
        </pc:picChg>
      </pc:sldChg>
      <pc:sldChg chg="addSp delSp modSp new mod ord">
        <pc:chgData name="Deborah Shaw" userId="79bf7848-a030-4096-934a-3abbfde4984a" providerId="ADAL" clId="{86F86DA5-6351-49D0-862E-4F79CCB499D4}" dt="2025-08-07T23:43:54.108" v="1625" actId="14100"/>
        <pc:sldMkLst>
          <pc:docMk/>
          <pc:sldMk cId="1345492613" sldId="306"/>
        </pc:sldMkLst>
        <pc:spChg chg="mod">
          <ac:chgData name="Deborah Shaw" userId="79bf7848-a030-4096-934a-3abbfde4984a" providerId="ADAL" clId="{86F86DA5-6351-49D0-862E-4F79CCB499D4}" dt="2025-08-06T18:09:36.528" v="278" actId="20577"/>
          <ac:spMkLst>
            <pc:docMk/>
            <pc:sldMk cId="1345492613" sldId="306"/>
            <ac:spMk id="2" creationId="{25AA5C91-ED64-BE73-EECD-D32413AE94A7}"/>
          </ac:spMkLst>
        </pc:spChg>
        <pc:spChg chg="add mod">
          <ac:chgData name="Deborah Shaw" userId="79bf7848-a030-4096-934a-3abbfde4984a" providerId="ADAL" clId="{86F86DA5-6351-49D0-862E-4F79CCB499D4}" dt="2025-08-06T19:27:47.490" v="556" actId="1076"/>
          <ac:spMkLst>
            <pc:docMk/>
            <pc:sldMk cId="1345492613" sldId="306"/>
            <ac:spMk id="6" creationId="{AF983C7B-1077-9811-E0CF-949F7B514346}"/>
          </ac:spMkLst>
        </pc:spChg>
        <pc:picChg chg="add mod ord">
          <ac:chgData name="Deborah Shaw" userId="79bf7848-a030-4096-934a-3abbfde4984a" providerId="ADAL" clId="{86F86DA5-6351-49D0-862E-4F79CCB499D4}" dt="2025-08-07T23:43:54.108" v="1625" actId="14100"/>
          <ac:picMkLst>
            <pc:docMk/>
            <pc:sldMk cId="1345492613" sldId="306"/>
            <ac:picMk id="5" creationId="{57210103-A587-44E5-4D4B-E25D7ED97CB3}"/>
          </ac:picMkLst>
        </pc:picChg>
      </pc:sldChg>
      <pc:sldChg chg="addSp delSp modSp new mod">
        <pc:chgData name="Deborah Shaw" userId="79bf7848-a030-4096-934a-3abbfde4984a" providerId="ADAL" clId="{86F86DA5-6351-49D0-862E-4F79CCB499D4}" dt="2025-08-07T23:44:15.447" v="1630" actId="1076"/>
        <pc:sldMkLst>
          <pc:docMk/>
          <pc:sldMk cId="2359790924" sldId="307"/>
        </pc:sldMkLst>
        <pc:spChg chg="mod">
          <ac:chgData name="Deborah Shaw" userId="79bf7848-a030-4096-934a-3abbfde4984a" providerId="ADAL" clId="{86F86DA5-6351-49D0-862E-4F79CCB499D4}" dt="2025-08-06T18:11:44.832" v="297" actId="20577"/>
          <ac:spMkLst>
            <pc:docMk/>
            <pc:sldMk cId="2359790924" sldId="307"/>
            <ac:spMk id="2" creationId="{855CD2F1-D03C-BA7E-4D8C-82FF8940182F}"/>
          </ac:spMkLst>
        </pc:spChg>
        <pc:spChg chg="add del mod">
          <ac:chgData name="Deborah Shaw" userId="79bf7848-a030-4096-934a-3abbfde4984a" providerId="ADAL" clId="{86F86DA5-6351-49D0-862E-4F79CCB499D4}" dt="2025-08-07T23:44:03.388" v="1627" actId="21"/>
          <ac:spMkLst>
            <pc:docMk/>
            <pc:sldMk cId="2359790924" sldId="307"/>
            <ac:spMk id="9" creationId="{72B81ADB-9E09-7113-1465-2E6018B5C29E}"/>
          </ac:spMkLst>
        </pc:spChg>
        <pc:picChg chg="add mod ord">
          <ac:chgData name="Deborah Shaw" userId="79bf7848-a030-4096-934a-3abbfde4984a" providerId="ADAL" clId="{86F86DA5-6351-49D0-862E-4F79CCB499D4}" dt="2025-08-07T23:44:15.447" v="1630" actId="1076"/>
          <ac:picMkLst>
            <pc:docMk/>
            <pc:sldMk cId="2359790924" sldId="307"/>
            <ac:picMk id="5" creationId="{F2727E7A-399E-B614-55AA-9D758DD41874}"/>
          </ac:picMkLst>
        </pc:picChg>
        <pc:picChg chg="add del mod">
          <ac:chgData name="Deborah Shaw" userId="79bf7848-a030-4096-934a-3abbfde4984a" providerId="ADAL" clId="{86F86DA5-6351-49D0-862E-4F79CCB499D4}" dt="2025-08-07T23:44:01.972" v="1626" actId="21"/>
          <ac:picMkLst>
            <pc:docMk/>
            <pc:sldMk cId="2359790924" sldId="307"/>
            <ac:picMk id="6" creationId="{84E37B90-35C7-AA77-A069-6CCA3CB8539E}"/>
          </ac:picMkLst>
        </pc:picChg>
      </pc:sldChg>
      <pc:sldChg chg="addSp delSp modSp new mod">
        <pc:chgData name="Deborah Shaw" userId="79bf7848-a030-4096-934a-3abbfde4984a" providerId="ADAL" clId="{86F86DA5-6351-49D0-862E-4F79CCB499D4}" dt="2025-08-06T19:25:03.884" v="532" actId="1076"/>
        <pc:sldMkLst>
          <pc:docMk/>
          <pc:sldMk cId="1642928387" sldId="308"/>
        </pc:sldMkLst>
        <pc:spChg chg="mod">
          <ac:chgData name="Deborah Shaw" userId="79bf7848-a030-4096-934a-3abbfde4984a" providerId="ADAL" clId="{86F86DA5-6351-49D0-862E-4F79CCB499D4}" dt="2025-08-06T19:20:50.192" v="428"/>
          <ac:spMkLst>
            <pc:docMk/>
            <pc:sldMk cId="1642928387" sldId="308"/>
            <ac:spMk id="2" creationId="{133CC7A1-F32C-3B4C-0B79-144E7EEA399A}"/>
          </ac:spMkLst>
        </pc:spChg>
        <pc:spChg chg="add mod">
          <ac:chgData name="Deborah Shaw" userId="79bf7848-a030-4096-934a-3abbfde4984a" providerId="ADAL" clId="{86F86DA5-6351-49D0-862E-4F79CCB499D4}" dt="2025-08-06T19:25:03.884" v="532" actId="1076"/>
          <ac:spMkLst>
            <pc:docMk/>
            <pc:sldMk cId="1642928387" sldId="308"/>
            <ac:spMk id="6" creationId="{296A64D4-A843-C8B0-115C-E246CFE21C34}"/>
          </ac:spMkLst>
        </pc:spChg>
        <pc:picChg chg="add mod ord">
          <ac:chgData name="Deborah Shaw" userId="79bf7848-a030-4096-934a-3abbfde4984a" providerId="ADAL" clId="{86F86DA5-6351-49D0-862E-4F79CCB499D4}" dt="2025-08-06T19:20:59.373" v="430" actId="14100"/>
          <ac:picMkLst>
            <pc:docMk/>
            <pc:sldMk cId="1642928387" sldId="308"/>
            <ac:picMk id="5" creationId="{A0F27D13-593B-7091-AC66-DA4CD8E37001}"/>
          </ac:picMkLst>
        </pc:picChg>
      </pc:sldChg>
      <pc:sldChg chg="addSp delSp modSp new mod">
        <pc:chgData name="Deborah Shaw" userId="79bf7848-a030-4096-934a-3abbfde4984a" providerId="ADAL" clId="{86F86DA5-6351-49D0-862E-4F79CCB499D4}" dt="2025-08-07T22:58:32.291" v="1386" actId="313"/>
        <pc:sldMkLst>
          <pc:docMk/>
          <pc:sldMk cId="3657072370" sldId="309"/>
        </pc:sldMkLst>
        <pc:spChg chg="mod">
          <ac:chgData name="Deborah Shaw" userId="79bf7848-a030-4096-934a-3abbfde4984a" providerId="ADAL" clId="{86F86DA5-6351-49D0-862E-4F79CCB499D4}" dt="2025-08-07T22:58:32.291" v="1386" actId="313"/>
          <ac:spMkLst>
            <pc:docMk/>
            <pc:sldMk cId="3657072370" sldId="309"/>
            <ac:spMk id="2" creationId="{9D62714D-FC57-BD88-7D46-35593DD4E89D}"/>
          </ac:spMkLst>
        </pc:spChg>
        <pc:spChg chg="add mod">
          <ac:chgData name="Deborah Shaw" userId="79bf7848-a030-4096-934a-3abbfde4984a" providerId="ADAL" clId="{86F86DA5-6351-49D0-862E-4F79CCB499D4}" dt="2025-08-06T19:25:21.746" v="536" actId="1076"/>
          <ac:spMkLst>
            <pc:docMk/>
            <pc:sldMk cId="3657072370" sldId="309"/>
            <ac:spMk id="8" creationId="{68A2C69E-65BF-07D7-5A74-02DE72BBB06F}"/>
          </ac:spMkLst>
        </pc:spChg>
        <pc:picChg chg="add mod ord">
          <ac:chgData name="Deborah Shaw" userId="79bf7848-a030-4096-934a-3abbfde4984a" providerId="ADAL" clId="{86F86DA5-6351-49D0-862E-4F79CCB499D4}" dt="2025-08-06T19:23:02.057" v="479" actId="1076"/>
          <ac:picMkLst>
            <pc:docMk/>
            <pc:sldMk cId="3657072370" sldId="309"/>
            <ac:picMk id="5" creationId="{A477F6A8-30A7-E786-BFF5-5AFEDAD43C23}"/>
          </ac:picMkLst>
        </pc:picChg>
        <pc:picChg chg="add mod modCrop">
          <ac:chgData name="Deborah Shaw" userId="79bf7848-a030-4096-934a-3abbfde4984a" providerId="ADAL" clId="{86F86DA5-6351-49D0-862E-4F79CCB499D4}" dt="2025-08-06T19:23:18.840" v="481" actId="14100"/>
          <ac:picMkLst>
            <pc:docMk/>
            <pc:sldMk cId="3657072370" sldId="309"/>
            <ac:picMk id="7" creationId="{D6A47224-0245-C2A2-2676-FA6E7059ACDC}"/>
          </ac:picMkLst>
        </pc:picChg>
      </pc:sldChg>
      <pc:sldChg chg="addSp delSp modSp new mod">
        <pc:chgData name="Deborah Shaw" userId="79bf7848-a030-4096-934a-3abbfde4984a" providerId="ADAL" clId="{86F86DA5-6351-49D0-862E-4F79CCB499D4}" dt="2025-08-07T22:58:40.127" v="1390" actId="313"/>
        <pc:sldMkLst>
          <pc:docMk/>
          <pc:sldMk cId="2877704035" sldId="310"/>
        </pc:sldMkLst>
        <pc:spChg chg="mod">
          <ac:chgData name="Deborah Shaw" userId="79bf7848-a030-4096-934a-3abbfde4984a" providerId="ADAL" clId="{86F86DA5-6351-49D0-862E-4F79CCB499D4}" dt="2025-08-07T22:58:40.127" v="1390" actId="313"/>
          <ac:spMkLst>
            <pc:docMk/>
            <pc:sldMk cId="2877704035" sldId="310"/>
            <ac:spMk id="2" creationId="{A8C2E1BE-D876-FF0F-8021-B774295658DB}"/>
          </ac:spMkLst>
        </pc:spChg>
        <pc:picChg chg="add mod ord">
          <ac:chgData name="Deborah Shaw" userId="79bf7848-a030-4096-934a-3abbfde4984a" providerId="ADAL" clId="{86F86DA5-6351-49D0-862E-4F79CCB499D4}" dt="2025-08-06T19:24:02.571" v="527" actId="1076"/>
          <ac:picMkLst>
            <pc:docMk/>
            <pc:sldMk cId="2877704035" sldId="310"/>
            <ac:picMk id="5" creationId="{2A123F16-B09E-07EA-A1C1-97DB747CCBF5}"/>
          </ac:picMkLst>
        </pc:picChg>
      </pc:sldChg>
      <pc:sldChg chg="addSp delSp modSp new del mod ord">
        <pc:chgData name="Deborah Shaw" userId="79bf7848-a030-4096-934a-3abbfde4984a" providerId="ADAL" clId="{86F86DA5-6351-49D0-862E-4F79CCB499D4}" dt="2025-08-07T23:59:39.240" v="1631" actId="2696"/>
        <pc:sldMkLst>
          <pc:docMk/>
          <pc:sldMk cId="4210973812" sldId="311"/>
        </pc:sldMkLst>
      </pc:sldChg>
      <pc:sldChg chg="addSp delSp modSp new mod">
        <pc:chgData name="Deborah Shaw" userId="79bf7848-a030-4096-934a-3abbfde4984a" providerId="ADAL" clId="{86F86DA5-6351-49D0-862E-4F79CCB499D4}" dt="2025-08-07T23:42:02.783" v="1623" actId="20577"/>
        <pc:sldMkLst>
          <pc:docMk/>
          <pc:sldMk cId="1128669738" sldId="312"/>
        </pc:sldMkLst>
        <pc:spChg chg="mod">
          <ac:chgData name="Deborah Shaw" userId="79bf7848-a030-4096-934a-3abbfde4984a" providerId="ADAL" clId="{86F86DA5-6351-49D0-862E-4F79CCB499D4}" dt="2025-08-07T23:42:02.783" v="1623" actId="20577"/>
          <ac:spMkLst>
            <pc:docMk/>
            <pc:sldMk cId="1128669738" sldId="312"/>
            <ac:spMk id="2" creationId="{C84E46E1-5060-5C68-B21D-1BF6D99FC0EA}"/>
          </ac:spMkLst>
        </pc:spChg>
        <pc:picChg chg="add mod ord">
          <ac:chgData name="Deborah Shaw" userId="79bf7848-a030-4096-934a-3abbfde4984a" providerId="ADAL" clId="{86F86DA5-6351-49D0-862E-4F79CCB499D4}" dt="2025-08-07T23:41:54.522" v="1610" actId="14100"/>
          <ac:picMkLst>
            <pc:docMk/>
            <pc:sldMk cId="1128669738" sldId="312"/>
            <ac:picMk id="5" creationId="{DB8954BD-557C-D88D-41CF-AFE5E69DF582}"/>
          </ac:picMkLst>
        </pc:picChg>
      </pc:sldChg>
      <pc:sldChg chg="addSp delSp modSp new mod">
        <pc:chgData name="Deborah Shaw" userId="79bf7848-a030-4096-934a-3abbfde4984a" providerId="ADAL" clId="{86F86DA5-6351-49D0-862E-4F79CCB499D4}" dt="2025-08-07T22:53:34.303" v="1370" actId="1076"/>
        <pc:sldMkLst>
          <pc:docMk/>
          <pc:sldMk cId="1879488759" sldId="313"/>
        </pc:sldMkLst>
        <pc:spChg chg="mod">
          <ac:chgData name="Deborah Shaw" userId="79bf7848-a030-4096-934a-3abbfde4984a" providerId="ADAL" clId="{86F86DA5-6351-49D0-862E-4F79CCB499D4}" dt="2025-08-07T22:53:24.982" v="1369" actId="20577"/>
          <ac:spMkLst>
            <pc:docMk/>
            <pc:sldMk cId="1879488759" sldId="313"/>
            <ac:spMk id="2" creationId="{688F79C4-A42B-9F27-D8E7-BA8CBC1D0883}"/>
          </ac:spMkLst>
        </pc:spChg>
        <pc:spChg chg="add mod">
          <ac:chgData name="Deborah Shaw" userId="79bf7848-a030-4096-934a-3abbfde4984a" providerId="ADAL" clId="{86F86DA5-6351-49D0-862E-4F79CCB499D4}" dt="2025-08-07T22:53:34.303" v="1370" actId="1076"/>
          <ac:spMkLst>
            <pc:docMk/>
            <pc:sldMk cId="1879488759" sldId="313"/>
            <ac:spMk id="6" creationId="{88CD5734-E3F4-3020-0D54-134339AB7677}"/>
          </ac:spMkLst>
        </pc:spChg>
        <pc:picChg chg="add mod ord modCrop">
          <ac:chgData name="Deborah Shaw" userId="79bf7848-a030-4096-934a-3abbfde4984a" providerId="ADAL" clId="{86F86DA5-6351-49D0-862E-4F79CCB499D4}" dt="2025-08-07T22:53:16.881" v="1331" actId="732"/>
          <ac:picMkLst>
            <pc:docMk/>
            <pc:sldMk cId="1879488759" sldId="313"/>
            <ac:picMk id="5" creationId="{71E4EF2A-A2BC-3E14-AE14-D69954C80A84}"/>
          </ac:picMkLst>
        </pc:picChg>
      </pc:sldChg>
      <pc:sldChg chg="addSp delSp modSp new mod ord">
        <pc:chgData name="Deborah Shaw" userId="79bf7848-a030-4096-934a-3abbfde4984a" providerId="ADAL" clId="{86F86DA5-6351-49D0-862E-4F79CCB499D4}" dt="2025-08-07T23:08:37.985" v="1582" actId="1076"/>
        <pc:sldMkLst>
          <pc:docMk/>
          <pc:sldMk cId="306127396" sldId="314"/>
        </pc:sldMkLst>
        <pc:spChg chg="mod">
          <ac:chgData name="Deborah Shaw" userId="79bf7848-a030-4096-934a-3abbfde4984a" providerId="ADAL" clId="{86F86DA5-6351-49D0-862E-4F79CCB499D4}" dt="2025-08-07T23:07:53.481" v="1574" actId="20577"/>
          <ac:spMkLst>
            <pc:docMk/>
            <pc:sldMk cId="306127396" sldId="314"/>
            <ac:spMk id="2" creationId="{7C70FBD0-E32F-43F5-13EA-A526EBAE3C6A}"/>
          </ac:spMkLst>
        </pc:spChg>
        <pc:spChg chg="add mod">
          <ac:chgData name="Deborah Shaw" userId="79bf7848-a030-4096-934a-3abbfde4984a" providerId="ADAL" clId="{86F86DA5-6351-49D0-862E-4F79CCB499D4}" dt="2025-08-07T23:08:37.985" v="1582" actId="1076"/>
          <ac:spMkLst>
            <pc:docMk/>
            <pc:sldMk cId="306127396" sldId="314"/>
            <ac:spMk id="6" creationId="{BEE2BBD7-8EE6-C77E-9718-38920E21D695}"/>
          </ac:spMkLst>
        </pc:spChg>
        <pc:picChg chg="add mod ord modCrop">
          <ac:chgData name="Deborah Shaw" userId="79bf7848-a030-4096-934a-3abbfde4984a" providerId="ADAL" clId="{86F86DA5-6351-49D0-862E-4F79CCB499D4}" dt="2025-08-07T23:08:27.438" v="1581" actId="1076"/>
          <ac:picMkLst>
            <pc:docMk/>
            <pc:sldMk cId="306127396" sldId="314"/>
            <ac:picMk id="5" creationId="{1C1F50A7-3062-8961-C972-B9F75C21BA51}"/>
          </ac:picMkLst>
        </pc:picChg>
      </pc:sldChg>
      <pc:sldChg chg="addSp delSp modSp new mod">
        <pc:chgData name="Deborah Shaw" userId="79bf7848-a030-4096-934a-3abbfde4984a" providerId="ADAL" clId="{86F86DA5-6351-49D0-862E-4F79CCB499D4}" dt="2025-08-07T23:07:16.021" v="1521" actId="1076"/>
        <pc:sldMkLst>
          <pc:docMk/>
          <pc:sldMk cId="3971043298" sldId="315"/>
        </pc:sldMkLst>
        <pc:spChg chg="mod">
          <ac:chgData name="Deborah Shaw" userId="79bf7848-a030-4096-934a-3abbfde4984a" providerId="ADAL" clId="{86F86DA5-6351-49D0-862E-4F79CCB499D4}" dt="2025-08-07T23:07:01.702" v="1518" actId="1076"/>
          <ac:spMkLst>
            <pc:docMk/>
            <pc:sldMk cId="3971043298" sldId="315"/>
            <ac:spMk id="2" creationId="{D436AE3A-1BBC-E807-00EA-044BD543F70C}"/>
          </ac:spMkLst>
        </pc:spChg>
        <pc:spChg chg="add mod">
          <ac:chgData name="Deborah Shaw" userId="79bf7848-a030-4096-934a-3abbfde4984a" providerId="ADAL" clId="{86F86DA5-6351-49D0-862E-4F79CCB499D4}" dt="2025-08-07T23:07:16.021" v="1521" actId="1076"/>
          <ac:spMkLst>
            <pc:docMk/>
            <pc:sldMk cId="3971043298" sldId="315"/>
            <ac:spMk id="7" creationId="{C5B1EB2E-AF50-8D96-96D7-E870C994AC5E}"/>
          </ac:spMkLst>
        </pc:spChg>
        <pc:picChg chg="add mod ord modCrop">
          <ac:chgData name="Deborah Shaw" userId="79bf7848-a030-4096-934a-3abbfde4984a" providerId="ADAL" clId="{86F86DA5-6351-49D0-862E-4F79CCB499D4}" dt="2025-08-07T23:07:08.716" v="1520" actId="14100"/>
          <ac:picMkLst>
            <pc:docMk/>
            <pc:sldMk cId="3971043298" sldId="315"/>
            <ac:picMk id="5" creationId="{A90DEF15-A1F8-093A-88A7-A9E980BA24C0}"/>
          </ac:picMkLst>
        </pc:picChg>
      </pc:sldChg>
      <pc:sldChg chg="addSp delSp modSp new mod ord">
        <pc:chgData name="Deborah Shaw" userId="79bf7848-a030-4096-934a-3abbfde4984a" providerId="ADAL" clId="{86F86DA5-6351-49D0-862E-4F79CCB499D4}" dt="2025-08-08T00:43:28.797" v="1737" actId="404"/>
        <pc:sldMkLst>
          <pc:docMk/>
          <pc:sldMk cId="334546432" sldId="316"/>
        </pc:sldMkLst>
        <pc:spChg chg="mod">
          <ac:chgData name="Deborah Shaw" userId="79bf7848-a030-4096-934a-3abbfde4984a" providerId="ADAL" clId="{86F86DA5-6351-49D0-862E-4F79CCB499D4}" dt="2025-08-08T00:43:28.797" v="1737" actId="404"/>
          <ac:spMkLst>
            <pc:docMk/>
            <pc:sldMk cId="334546432" sldId="316"/>
            <ac:spMk id="2" creationId="{C1DFAC56-60FA-D58E-BE1A-E5A23A714593}"/>
          </ac:spMkLst>
        </pc:spChg>
        <pc:spChg chg="add mod">
          <ac:chgData name="Deborah Shaw" userId="79bf7848-a030-4096-934a-3abbfde4984a" providerId="ADAL" clId="{86F86DA5-6351-49D0-862E-4F79CCB499D4}" dt="2025-08-07T23:20:40.704" v="1591" actId="21"/>
          <ac:spMkLst>
            <pc:docMk/>
            <pc:sldMk cId="334546432" sldId="316"/>
            <ac:spMk id="6" creationId="{66CD9E63-3BD7-D5BA-8DAC-10F816BA075D}"/>
          </ac:spMkLst>
        </pc:spChg>
        <pc:picChg chg="add mod ord">
          <ac:chgData name="Deborah Shaw" userId="79bf7848-a030-4096-934a-3abbfde4984a" providerId="ADAL" clId="{86F86DA5-6351-49D0-862E-4F79CCB499D4}" dt="2025-08-07T23:22:04.319" v="1600" actId="14100"/>
          <ac:picMkLst>
            <pc:docMk/>
            <pc:sldMk cId="334546432" sldId="316"/>
            <ac:picMk id="5" creationId="{3AEEBD44-2811-6C90-BF61-D2431E82A7F2}"/>
          </ac:picMkLst>
        </pc:picChg>
      </pc:sldChg>
      <pc:sldChg chg="modSp add mod">
        <pc:chgData name="Deborah Shaw" userId="79bf7848-a030-4096-934a-3abbfde4984a" providerId="ADAL" clId="{86F86DA5-6351-49D0-862E-4F79CCB499D4}" dt="2025-08-06T20:35:56.129" v="1327" actId="1076"/>
        <pc:sldMkLst>
          <pc:docMk/>
          <pc:sldMk cId="2279414683" sldId="317"/>
        </pc:sldMkLst>
        <pc:spChg chg="mod">
          <ac:chgData name="Deborah Shaw" userId="79bf7848-a030-4096-934a-3abbfde4984a" providerId="ADAL" clId="{86F86DA5-6351-49D0-862E-4F79CCB499D4}" dt="2025-08-06T20:35:29.859" v="1324" actId="208"/>
          <ac:spMkLst>
            <pc:docMk/>
            <pc:sldMk cId="2279414683" sldId="317"/>
            <ac:spMk id="5" creationId="{9DBA3050-D2C5-37A0-7CD0-2CF73B8CF3C4}"/>
          </ac:spMkLst>
        </pc:spChg>
        <pc:spChg chg="mod">
          <ac:chgData name="Deborah Shaw" userId="79bf7848-a030-4096-934a-3abbfde4984a" providerId="ADAL" clId="{86F86DA5-6351-49D0-862E-4F79CCB499D4}" dt="2025-08-06T20:33:54.580" v="1301" actId="1076"/>
          <ac:spMkLst>
            <pc:docMk/>
            <pc:sldMk cId="2279414683" sldId="317"/>
            <ac:spMk id="7" creationId="{A820A927-C5D9-3192-D071-BE84C624C005}"/>
          </ac:spMkLst>
        </pc:spChg>
        <pc:spChg chg="mod">
          <ac:chgData name="Deborah Shaw" userId="79bf7848-a030-4096-934a-3abbfde4984a" providerId="ADAL" clId="{86F86DA5-6351-49D0-862E-4F79CCB499D4}" dt="2025-08-06T20:35:45.780" v="1326" actId="1076"/>
          <ac:spMkLst>
            <pc:docMk/>
            <pc:sldMk cId="2279414683" sldId="317"/>
            <ac:spMk id="9" creationId="{CD30DFA4-0C61-1C00-5A6F-865A52FBC39D}"/>
          </ac:spMkLst>
        </pc:spChg>
        <pc:spChg chg="mod">
          <ac:chgData name="Deborah Shaw" userId="79bf7848-a030-4096-934a-3abbfde4984a" providerId="ADAL" clId="{86F86DA5-6351-49D0-862E-4F79CCB499D4}" dt="2025-08-06T20:35:56.129" v="1327" actId="1076"/>
          <ac:spMkLst>
            <pc:docMk/>
            <pc:sldMk cId="2279414683" sldId="317"/>
            <ac:spMk id="10" creationId="{A361B16D-BA4E-1EF9-590B-E3F59481AB02}"/>
          </ac:spMkLst>
        </pc:spChg>
        <pc:spChg chg="mod">
          <ac:chgData name="Deborah Shaw" userId="79bf7848-a030-4096-934a-3abbfde4984a" providerId="ADAL" clId="{86F86DA5-6351-49D0-862E-4F79CCB499D4}" dt="2025-08-06T20:34:43.700" v="1316" actId="1076"/>
          <ac:spMkLst>
            <pc:docMk/>
            <pc:sldMk cId="2279414683" sldId="317"/>
            <ac:spMk id="11" creationId="{41EE9A61-C4C2-FA67-E86B-4D9F83EDD8EF}"/>
          </ac:spMkLst>
        </pc:spChg>
        <pc:spChg chg="mod">
          <ac:chgData name="Deborah Shaw" userId="79bf7848-a030-4096-934a-3abbfde4984a" providerId="ADAL" clId="{86F86DA5-6351-49D0-862E-4F79CCB499D4}" dt="2025-08-06T20:22:39.525" v="1005" actId="20577"/>
          <ac:spMkLst>
            <pc:docMk/>
            <pc:sldMk cId="2279414683" sldId="317"/>
            <ac:spMk id="13" creationId="{74F3534E-2F27-5D01-9A3D-E353A0B7F924}"/>
          </ac:spMkLst>
        </pc:spChg>
        <pc:spChg chg="mod">
          <ac:chgData name="Deborah Shaw" userId="79bf7848-a030-4096-934a-3abbfde4984a" providerId="ADAL" clId="{86F86DA5-6351-49D0-862E-4F79CCB499D4}" dt="2025-08-06T20:34:33.709" v="1314" actId="14100"/>
          <ac:spMkLst>
            <pc:docMk/>
            <pc:sldMk cId="2279414683" sldId="317"/>
            <ac:spMk id="25" creationId="{0A4F0BAE-4280-5723-5129-F273B8945778}"/>
          </ac:spMkLst>
        </pc:spChg>
        <pc:spChg chg="mod">
          <ac:chgData name="Deborah Shaw" userId="79bf7848-a030-4096-934a-3abbfde4984a" providerId="ADAL" clId="{86F86DA5-6351-49D0-862E-4F79CCB499D4}" dt="2025-08-06T20:35:37.716" v="1325" actId="1076"/>
          <ac:spMkLst>
            <pc:docMk/>
            <pc:sldMk cId="2279414683" sldId="317"/>
            <ac:spMk id="29" creationId="{3EF6FF30-FF90-2529-F2E4-6D747056B025}"/>
          </ac:spMkLst>
        </pc:spChg>
        <pc:spChg chg="mod">
          <ac:chgData name="Deborah Shaw" userId="79bf7848-a030-4096-934a-3abbfde4984a" providerId="ADAL" clId="{86F86DA5-6351-49D0-862E-4F79CCB499D4}" dt="2025-08-06T20:35:10.386" v="1319" actId="208"/>
          <ac:spMkLst>
            <pc:docMk/>
            <pc:sldMk cId="2279414683" sldId="317"/>
            <ac:spMk id="30" creationId="{BB85EB33-E02D-D6B3-C52D-0EA7B9DBB569}"/>
          </ac:spMkLst>
        </pc:spChg>
      </pc:sldChg>
      <pc:sldChg chg="add del">
        <pc:chgData name="Deborah Shaw" userId="79bf7848-a030-4096-934a-3abbfde4984a" providerId="ADAL" clId="{86F86DA5-6351-49D0-862E-4F79CCB499D4}" dt="2025-08-08T00:38:26.041" v="1634"/>
        <pc:sldMkLst>
          <pc:docMk/>
          <pc:sldMk cId="2293600334" sldId="318"/>
        </pc:sldMkLst>
      </pc:sldChg>
    </pc:docChg>
  </pc:docChgLst>
  <pc:docChgLst>
    <pc:chgData clId="Web-{DCE2F823-BFED-F7F6-88DC-3E4FA78432A1}"/>
    <pc:docChg chg="addSld">
      <pc:chgData name="" userId="" providerId="" clId="Web-{DCE2F823-BFED-F7F6-88DC-3E4FA78432A1}" dt="2023-12-17T22:10:18.262" v="0"/>
      <pc:docMkLst>
        <pc:docMk/>
      </pc:docMkLst>
      <pc:sldChg chg="add">
        <pc:chgData name="" userId="" providerId="" clId="Web-{DCE2F823-BFED-F7F6-88DC-3E4FA78432A1}" dt="2023-12-17T22:10:18.262" v="0"/>
        <pc:sldMkLst>
          <pc:docMk/>
          <pc:sldMk cId="3829610916" sldId="299"/>
        </pc:sldMkLst>
      </pc:sldChg>
    </pc:docChg>
  </pc:docChgLst>
  <pc:docChgLst>
    <pc:chgData name="Deborah Shaw" userId="S::deborah_shaw@wycliffeassociates.org::79bf7848-a030-4096-934a-3abbfde4984a" providerId="AD" clId="Web-{2B1E2EF3-34A2-B53A-8393-ED30C4A03C9B}"/>
    <pc:docChg chg="addSld modSld addMainMaster">
      <pc:chgData name="Deborah Shaw" userId="S::deborah_shaw@wycliffeassociates.org::79bf7848-a030-4096-934a-3abbfde4984a" providerId="AD" clId="Web-{2B1E2EF3-34A2-B53A-8393-ED30C4A03C9B}" dt="2023-12-19T05:04:48.500" v="8" actId="1076"/>
      <pc:docMkLst>
        <pc:docMk/>
      </pc:docMkLst>
      <pc:sldChg chg="delSp modSp add">
        <pc:chgData name="Deborah Shaw" userId="S::deborah_shaw@wycliffeassociates.org::79bf7848-a030-4096-934a-3abbfde4984a" providerId="AD" clId="Web-{2B1E2EF3-34A2-B53A-8393-ED30C4A03C9B}" dt="2023-12-19T05:04:48.500" v="8" actId="1076"/>
        <pc:sldMkLst>
          <pc:docMk/>
          <pc:sldMk cId="3629754069" sldId="300"/>
        </pc:sldMkLst>
      </pc:sldChg>
      <pc:sldMasterChg chg="add addSldLayout">
        <pc:chgData name="Deborah Shaw" userId="S::deborah_shaw@wycliffeassociates.org::79bf7848-a030-4096-934a-3abbfde4984a" providerId="AD" clId="Web-{2B1E2EF3-34A2-B53A-8393-ED30C4A03C9B}" dt="2023-12-19T05:04:13.405" v="0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2B1E2EF3-34A2-B53A-8393-ED30C4A03C9B}" dt="2023-12-19T05:04:13.405" v="0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3613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But when anything is exposed by the light, it becomes visible (Eph. 5:13). </a:t>
            </a:r>
            <a:endParaRPr lang="en-US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Times New Roman" panose="02020603050405020304" pitchFamily="18" charset="0"/>
                <a:cs typeface="Arial"/>
              </a:rPr>
              <a:t>All Scripture taken from the English Unlocked Literal Bible (ULB), ©2017, 2022 Wycliffe Associates, Available at https://bibleineverylanguage.org/translations, licensed under the Creative Commons Attribution-</a:t>
            </a:r>
            <a:r>
              <a:rPr lang="en-US" sz="1200" dirty="0" err="1">
                <a:latin typeface="Calibri"/>
                <a:ea typeface="Times New Roman" panose="02020603050405020304" pitchFamily="18" charset="0"/>
                <a:cs typeface="Arial"/>
              </a:rPr>
              <a:t>ShareAlike</a:t>
            </a:r>
            <a:r>
              <a:rPr lang="en-US" sz="1200" dirty="0">
                <a:latin typeface="Calibri"/>
                <a:ea typeface="Times New Roman" panose="02020603050405020304" pitchFamily="18" charset="0"/>
                <a:cs typeface="Arial"/>
              </a:rPr>
              <a:t> 4.0 International License. </a:t>
            </a: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Times New Roman" panose="02020603050405020304" pitchFamily="18" charset="0"/>
                <a:cs typeface="Arial"/>
              </a:rPr>
              <a:t>The English ULB is based on the </a:t>
            </a:r>
            <a:r>
              <a:rPr lang="en-US" sz="1200" dirty="0" err="1">
                <a:latin typeface="Calibri"/>
                <a:ea typeface="Times New Roman" panose="02020603050405020304" pitchFamily="18" charset="0"/>
                <a:cs typeface="Arial"/>
              </a:rPr>
              <a:t>unfoldingWord</a:t>
            </a:r>
            <a:r>
              <a:rPr lang="en-US" sz="1200" dirty="0">
                <a:latin typeface="Calibri"/>
                <a:ea typeface="Times New Roman" panose="02020603050405020304" pitchFamily="18" charset="0"/>
                <a:cs typeface="Arial"/>
              </a:rPr>
              <a:t>® Literal Text, CC BY-SA 4.0. The original work of the </a:t>
            </a:r>
            <a:r>
              <a:rPr lang="en-US" sz="1200" dirty="0" err="1">
                <a:latin typeface="Calibri"/>
                <a:ea typeface="Times New Roman" panose="02020603050405020304" pitchFamily="18" charset="0"/>
                <a:cs typeface="Arial"/>
              </a:rPr>
              <a:t>unfoldingWord</a:t>
            </a:r>
            <a:r>
              <a:rPr lang="en-US" sz="1200" dirty="0">
                <a:latin typeface="Calibri"/>
                <a:ea typeface="Times New Roman" panose="02020603050405020304" pitchFamily="18" charset="0"/>
                <a:cs typeface="Arial"/>
              </a:rPr>
              <a:t>® Literal Text is available at https://unfoldingword.bible/ult/.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88244" y="4482725"/>
            <a:ext cx="3040036" cy="1200329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/>
                <a:ea typeface="+mj-ea"/>
                <a:cs typeface="Arial"/>
              </a:rPr>
              <a:t>Checking Resources</a:t>
            </a:r>
            <a:endParaRPr lang="en-US" sz="3600" dirty="0">
              <a:solidFill>
                <a:srgbClr val="B95659"/>
              </a:solidFill>
              <a:latin typeface="Arial"/>
              <a:ea typeface="+mj-ea"/>
              <a:cs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BBADCE-E8A1-49F6-979F-C8B3828C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D90B8-CF03-4EC7-A9EA-06FFF9D0F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74" y="2751304"/>
            <a:ext cx="2719818" cy="1355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44816-21EB-44E1-A228-8EB6B784A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309" y="2933826"/>
            <a:ext cx="2868942" cy="9903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14C9E5-C488-481A-9895-2B4559E22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1" b="6641"/>
          <a:stretch/>
        </p:blipFill>
        <p:spPr>
          <a:xfrm>
            <a:off x="3317218" y="2258500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409118-B0C8-111C-D409-2BAC3B009962}"/>
              </a:ext>
            </a:extLst>
          </p:cNvPr>
          <p:cNvSpPr txBox="1"/>
          <p:nvPr/>
        </p:nvSpPr>
        <p:spPr>
          <a:xfrm>
            <a:off x="1180619" y="5315223"/>
            <a:ext cx="69563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83A83F"/>
                </a:solidFill>
              </a:rPr>
              <a:t>bibleineverylanguage.org</a:t>
            </a:r>
            <a:endParaRPr lang="en-US" sz="2800" b="1" dirty="0">
              <a:solidFill>
                <a:srgbClr val="83A83F"/>
              </a:solidFill>
            </a:endParaRPr>
          </a:p>
          <a:p>
            <a:pPr algn="ctr"/>
            <a:r>
              <a:rPr lang="en-US" sz="2400" b="1">
                <a:solidFill>
                  <a:srgbClr val="83A83F"/>
                </a:solidFill>
              </a:rPr>
              <a:t>Print out PDFs</a:t>
            </a:r>
            <a:endParaRPr lang="en-US" sz="2400" b="1" dirty="0">
              <a:solidFill>
                <a:srgbClr val="83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613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15131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3" y="57114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E3477-6955-4F0A-ACE6-F0B3AB6C68BF}"/>
              </a:ext>
            </a:extLst>
          </p:cNvPr>
          <p:cNvSpPr txBox="1"/>
          <p:nvPr/>
        </p:nvSpPr>
        <p:spPr>
          <a:xfrm>
            <a:off x="2220686" y="3571847"/>
            <a:ext cx="4702628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Read</a:t>
            </a:r>
            <a:br>
              <a:rPr lang="en-US" sz="36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36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Matthew 12:9–14 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</p:spTree>
    <p:extLst>
      <p:ext uri="{BB962C8B-B14F-4D97-AF65-F5344CB8AC3E}">
        <p14:creationId xmlns:p14="http://schemas.microsoft.com/office/powerpoint/2010/main" val="2230629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FBD0-E32F-43F5-13EA-A526EBAE3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Notes: Navigation Bar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1F50A7-3062-8961-C972-B9F75C21B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95" b="4770"/>
          <a:stretch>
            <a:fillRect/>
          </a:stretch>
        </p:blipFill>
        <p:spPr>
          <a:xfrm>
            <a:off x="94593" y="945929"/>
            <a:ext cx="9049407" cy="5719287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BEE2BBD7-8EE6-C77E-9718-38920E21D695}"/>
              </a:ext>
            </a:extLst>
          </p:cNvPr>
          <p:cNvSpPr/>
          <p:nvPr/>
        </p:nvSpPr>
        <p:spPr>
          <a:xfrm rot="2311237">
            <a:off x="5958272" y="1105623"/>
            <a:ext cx="535689" cy="1015389"/>
          </a:xfrm>
          <a:prstGeom prst="downArrow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27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6AE3A-1BBC-E807-00EA-044BD543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" y="238243"/>
            <a:ext cx="9025054" cy="1325563"/>
          </a:xfrm>
        </p:spPr>
        <p:txBody>
          <a:bodyPr/>
          <a:lstStyle/>
          <a:p>
            <a:r>
              <a:rPr lang="en-US" dirty="0"/>
              <a:t>Translation Notes:</a:t>
            </a:r>
            <a:br>
              <a:rPr lang="en-US" dirty="0"/>
            </a:br>
            <a:r>
              <a:rPr lang="en-US" sz="2400" dirty="0"/>
              <a:t>General Notes (Beginning of Each Chapter)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DEF15-A1F8-093A-88A7-A9E980BA2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857" b="10310"/>
          <a:stretch>
            <a:fillRect/>
          </a:stretch>
        </p:blipFill>
        <p:spPr>
          <a:xfrm>
            <a:off x="0" y="1206930"/>
            <a:ext cx="9144000" cy="5458161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C5B1EB2E-AF50-8D96-96D7-E870C994AC5E}"/>
              </a:ext>
            </a:extLst>
          </p:cNvPr>
          <p:cNvSpPr/>
          <p:nvPr/>
        </p:nvSpPr>
        <p:spPr>
          <a:xfrm rot="8638833">
            <a:off x="4994702" y="4478287"/>
            <a:ext cx="535689" cy="1015389"/>
          </a:xfrm>
          <a:prstGeom prst="downArrow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04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FAC56-60FA-D58E-BE1A-E5A23A714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3269"/>
            <a:ext cx="7886700" cy="1095447"/>
          </a:xfrm>
        </p:spPr>
        <p:txBody>
          <a:bodyPr/>
          <a:lstStyle/>
          <a:p>
            <a:r>
              <a:rPr lang="en-US" dirty="0"/>
              <a:t>Key Terms</a:t>
            </a:r>
            <a:br>
              <a:rPr lang="en-US" dirty="0"/>
            </a:br>
            <a:r>
              <a:rPr lang="en-US" sz="2400" dirty="0"/>
              <a:t>(a subset of Key Words)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EEBD44-2811-6C90-BF61-D2431E82A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34693"/>
            <a:ext cx="9144000" cy="5270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CD9E63-3BD7-D5BA-8DAC-10F816BA075D}"/>
              </a:ext>
            </a:extLst>
          </p:cNvPr>
          <p:cNvSpPr txBox="1">
            <a:spLocks/>
          </p:cNvSpPr>
          <p:nvPr/>
        </p:nvSpPr>
        <p:spPr>
          <a:xfrm>
            <a:off x="802822" y="104929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46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15A3-B456-D221-BD64-E49EC48A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Notes:</a:t>
            </a:r>
            <a:br>
              <a:rPr lang="en-US" dirty="0"/>
            </a:br>
            <a:r>
              <a:rPr lang="en-US" sz="2400" dirty="0"/>
              <a:t>Verse-by-Verse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6BA80C-029C-0224-F15A-368A2EF5E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87"/>
          <a:stretch>
            <a:fillRect/>
          </a:stretch>
        </p:blipFill>
        <p:spPr>
          <a:xfrm>
            <a:off x="1" y="1269981"/>
            <a:ext cx="9144000" cy="520150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B6A6FA5-4161-62C1-945E-532F62FE1CE3}"/>
              </a:ext>
            </a:extLst>
          </p:cNvPr>
          <p:cNvSpPr/>
          <p:nvPr/>
        </p:nvSpPr>
        <p:spPr>
          <a:xfrm rot="6234899">
            <a:off x="7162104" y="5770518"/>
            <a:ext cx="535689" cy="1015389"/>
          </a:xfrm>
          <a:prstGeom prst="downArrow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849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91E234-C30E-38A7-537E-FCE9CFAE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93"/>
            <a:ext cx="9144000" cy="54344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4A076FE-42B0-6435-0499-45FDBC7F3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/>
          <a:lstStyle/>
          <a:p>
            <a:r>
              <a:rPr lang="en-US" dirty="0"/>
              <a:t>Translation Topics</a:t>
            </a:r>
          </a:p>
        </p:txBody>
      </p:sp>
    </p:spTree>
    <p:extLst>
      <p:ext uri="{BB962C8B-B14F-4D97-AF65-F5344CB8AC3E}">
        <p14:creationId xmlns:p14="http://schemas.microsoft.com/office/powerpoint/2010/main" val="157748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3E9F-B67B-1CE7-06B8-AD332AA4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Bible Commentary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00B7E3-866D-E1A2-F107-6723B9C65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73" r="860"/>
          <a:stretch>
            <a:fillRect/>
          </a:stretch>
        </p:blipFill>
        <p:spPr>
          <a:xfrm>
            <a:off x="0" y="1508760"/>
            <a:ext cx="9144000" cy="472059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95EA5DEF-AADE-7CA1-410B-16A8AC8A3EF3}"/>
              </a:ext>
            </a:extLst>
          </p:cNvPr>
          <p:cNvSpPr/>
          <p:nvPr/>
        </p:nvSpPr>
        <p:spPr>
          <a:xfrm rot="8774666">
            <a:off x="4860884" y="5183197"/>
            <a:ext cx="535689" cy="1015389"/>
          </a:xfrm>
          <a:prstGeom prst="downArrow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104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46E1-5060-5C68-B21D-1BF6D99F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Bible Commentary: Pop-up Articles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8954BD-557C-D88D-41CF-AFE5E69DF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69" y="956626"/>
            <a:ext cx="8628994" cy="577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69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A5C91-ED64-BE73-EECD-D32413AE9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Words: Searching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210103-A587-44E5-4D4B-E25D7ED97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79534"/>
            <a:ext cx="9143999" cy="5346657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AF983C7B-1077-9811-E0CF-949F7B514346}"/>
              </a:ext>
            </a:extLst>
          </p:cNvPr>
          <p:cNvSpPr/>
          <p:nvPr/>
        </p:nvSpPr>
        <p:spPr>
          <a:xfrm rot="2485980">
            <a:off x="5867810" y="2009792"/>
            <a:ext cx="535689" cy="1015389"/>
          </a:xfrm>
          <a:prstGeom prst="downArrow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49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6750259-28B3-4499-AB0A-AB3DE25CEEC6}"/>
              </a:ext>
            </a:extLst>
          </p:cNvPr>
          <p:cNvSpPr/>
          <p:nvPr/>
        </p:nvSpPr>
        <p:spPr>
          <a:xfrm>
            <a:off x="0" y="2083245"/>
            <a:ext cx="9144000" cy="3657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04010A-06E5-AB46-1C66-0836D9120748}"/>
              </a:ext>
            </a:extLst>
          </p:cNvPr>
          <p:cNvSpPr/>
          <p:nvPr/>
        </p:nvSpPr>
        <p:spPr>
          <a:xfrm>
            <a:off x="2081073" y="1360715"/>
            <a:ext cx="4981853" cy="4848467"/>
          </a:xfrm>
          <a:prstGeom prst="ellipse">
            <a:avLst/>
          </a:prstGeom>
          <a:noFill/>
          <a:ln w="76200">
            <a:solidFill>
              <a:srgbClr val="83A83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13A686-80EC-4DFC-4C08-4BDCF4F7DEF3}"/>
              </a:ext>
            </a:extLst>
          </p:cNvPr>
          <p:cNvSpPr/>
          <p:nvPr/>
        </p:nvSpPr>
        <p:spPr>
          <a:xfrm>
            <a:off x="4281249" y="1555441"/>
            <a:ext cx="2781677" cy="1055608"/>
          </a:xfrm>
          <a:prstGeom prst="round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message is accurate.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946B97D-3A39-99DE-B233-729E680D6278}"/>
              </a:ext>
            </a:extLst>
          </p:cNvPr>
          <p:cNvSpPr/>
          <p:nvPr/>
        </p:nvSpPr>
        <p:spPr>
          <a:xfrm>
            <a:off x="831033" y="3209226"/>
            <a:ext cx="3624387" cy="1055608"/>
          </a:xfrm>
          <a:prstGeom prst="round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message is clearly understood.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1165C-A473-E0B5-DCD3-1343A3308255}"/>
              </a:ext>
            </a:extLst>
          </p:cNvPr>
          <p:cNvSpPr txBox="1"/>
          <p:nvPr/>
        </p:nvSpPr>
        <p:spPr>
          <a:xfrm>
            <a:off x="1518180" y="372489"/>
            <a:ext cx="6107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B95659"/>
                </a:solidFill>
                <a:latin typeface="+mj-lt"/>
              </a:rPr>
              <a:t>Translation Goals:</a:t>
            </a:r>
          </a:p>
        </p:txBody>
      </p:sp>
      <p:sp>
        <p:nvSpPr>
          <p:cNvPr id="12" name="Rounded Rectangle 10">
            <a:extLst>
              <a:ext uri="{FF2B5EF4-FFF2-40B4-BE49-F238E27FC236}">
                <a16:creationId xmlns:a16="http://schemas.microsoft.com/office/drawing/2014/main" id="{F45BBCD4-DBC5-4594-C7A7-6CD2110DB633}"/>
              </a:ext>
            </a:extLst>
          </p:cNvPr>
          <p:cNvSpPr/>
          <p:nvPr/>
        </p:nvSpPr>
        <p:spPr>
          <a:xfrm>
            <a:off x="3685896" y="4969481"/>
            <a:ext cx="4510490" cy="1055608"/>
          </a:xfrm>
          <a:prstGeom prst="round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message is communicated naturally.</a:t>
            </a:r>
          </a:p>
        </p:txBody>
      </p:sp>
    </p:spTree>
    <p:extLst>
      <p:ext uri="{BB962C8B-B14F-4D97-AF65-F5344CB8AC3E}">
        <p14:creationId xmlns:p14="http://schemas.microsoft.com/office/powerpoint/2010/main" val="2055898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CD2F1-D03C-BA7E-4D8C-82FF8940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Words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727E7A-399E-B614-55AA-9D758DD41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959" y="893887"/>
            <a:ext cx="8242081" cy="581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90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35C6-5444-7704-F474-D2F4EB01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Greek Words: Lexicon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1672AD-322D-0111-B0BD-1F5A6057D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57" y="1712076"/>
            <a:ext cx="9094474" cy="4300104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0FE69BC5-1721-9857-A955-D25B09B59BB3}"/>
              </a:ext>
            </a:extLst>
          </p:cNvPr>
          <p:cNvSpPr/>
          <p:nvPr/>
        </p:nvSpPr>
        <p:spPr>
          <a:xfrm rot="9046364">
            <a:off x="2928668" y="3043936"/>
            <a:ext cx="535689" cy="1015389"/>
          </a:xfrm>
          <a:prstGeom prst="downArrow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2418A10-3A94-A2BC-7A16-7B05722D366E}"/>
              </a:ext>
            </a:extLst>
          </p:cNvPr>
          <p:cNvSpPr/>
          <p:nvPr/>
        </p:nvSpPr>
        <p:spPr>
          <a:xfrm rot="8977500">
            <a:off x="5486810" y="5176687"/>
            <a:ext cx="535689" cy="1015389"/>
          </a:xfrm>
          <a:prstGeom prst="downArrow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266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1EBA-7ED8-F359-974C-3CBE42EA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Greek Words: Articles for Grammar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8668D-D444-59C9-1442-3283EAFAF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3476" b="5285"/>
          <a:stretch>
            <a:fillRect/>
          </a:stretch>
        </p:blipFill>
        <p:spPr>
          <a:xfrm>
            <a:off x="0" y="1225393"/>
            <a:ext cx="9144000" cy="53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63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9C98C0-9FE1-473F-8D25-1CF6A1AA7359}"/>
              </a:ext>
            </a:extLst>
          </p:cNvPr>
          <p:cNvSpPr/>
          <p:nvPr/>
        </p:nvSpPr>
        <p:spPr>
          <a:xfrm>
            <a:off x="4572000" y="2531360"/>
            <a:ext cx="4572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AECF9-828C-4291-8419-99A51EE76142}"/>
              </a:ext>
            </a:extLst>
          </p:cNvPr>
          <p:cNvSpPr txBox="1"/>
          <p:nvPr/>
        </p:nvSpPr>
        <p:spPr>
          <a:xfrm>
            <a:off x="6027963" y="2567008"/>
            <a:ext cx="2835932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2DA493-9FA4-452C-852A-4AD121D8A99F}"/>
              </a:ext>
            </a:extLst>
          </p:cNvPr>
          <p:cNvSpPr txBox="1"/>
          <p:nvPr/>
        </p:nvSpPr>
        <p:spPr>
          <a:xfrm>
            <a:off x="6023982" y="3305466"/>
            <a:ext cx="2843894" cy="2509982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 word check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Verse-by-verse check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7AFAA7-068B-426D-AC9F-04874C2BBB0B}"/>
              </a:ext>
            </a:extLst>
          </p:cNvPr>
          <p:cNvSpPr txBox="1"/>
          <p:nvPr/>
        </p:nvSpPr>
        <p:spPr>
          <a:xfrm>
            <a:off x="-20564" y="8163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DB0CB7-B27E-485A-AEFE-553AFB5707E2}"/>
              </a:ext>
            </a:extLst>
          </p:cNvPr>
          <p:cNvSpPr txBox="1"/>
          <p:nvPr/>
        </p:nvSpPr>
        <p:spPr>
          <a:xfrm>
            <a:off x="161369" y="2740421"/>
            <a:ext cx="3318537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How would you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use these resources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with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each step?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7E0129-2020-43C7-8E1A-C86AFDECCF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69386-1663-7966-767B-ADE586725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A4F0BAE-4280-5723-5129-F273B8945778}"/>
              </a:ext>
            </a:extLst>
          </p:cNvPr>
          <p:cNvSpPr/>
          <p:nvPr/>
        </p:nvSpPr>
        <p:spPr>
          <a:xfrm>
            <a:off x="0" y="1524348"/>
            <a:ext cx="9144000" cy="46634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F6FF30-FF90-2529-F2E4-6D747056B025}"/>
              </a:ext>
            </a:extLst>
          </p:cNvPr>
          <p:cNvSpPr txBox="1"/>
          <p:nvPr/>
        </p:nvSpPr>
        <p:spPr>
          <a:xfrm>
            <a:off x="4800979" y="2659996"/>
            <a:ext cx="2237014" cy="853952"/>
          </a:xfrm>
          <a:prstGeom prst="rect">
            <a:avLst/>
          </a:prstGeom>
          <a:noFill/>
          <a:ln>
            <a:solidFill>
              <a:srgbClr val="B95659"/>
            </a:solidFill>
          </a:ln>
        </p:spPr>
        <p:txBody>
          <a:bodyPr wrap="square" anchor="t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Translation Notes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85EB33-E02D-D6B3-C52D-0EA7B9DBB569}"/>
              </a:ext>
            </a:extLst>
          </p:cNvPr>
          <p:cNvSpPr txBox="1"/>
          <p:nvPr/>
        </p:nvSpPr>
        <p:spPr>
          <a:xfrm>
            <a:off x="987496" y="5034624"/>
            <a:ext cx="2237014" cy="853952"/>
          </a:xfrm>
          <a:prstGeom prst="rect">
            <a:avLst/>
          </a:prstGeom>
          <a:noFill/>
          <a:ln>
            <a:solidFill>
              <a:srgbClr val="B95659"/>
            </a:solidFill>
          </a:ln>
        </p:spPr>
        <p:txBody>
          <a:bodyPr wrap="square" anchor="t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Translation Words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20A927-C5D9-3192-D071-BE84C624C005}"/>
              </a:ext>
            </a:extLst>
          </p:cNvPr>
          <p:cNvSpPr/>
          <p:nvPr/>
        </p:nvSpPr>
        <p:spPr>
          <a:xfrm>
            <a:off x="2312279" y="1740457"/>
            <a:ext cx="4519440" cy="783193"/>
          </a:xfrm>
          <a:prstGeom prst="round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Checking the biblical message and historical context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1EE9A61-C4C2-FA67-E86B-4D9F83EDD8EF}"/>
              </a:ext>
            </a:extLst>
          </p:cNvPr>
          <p:cNvSpPr/>
          <p:nvPr/>
        </p:nvSpPr>
        <p:spPr>
          <a:xfrm>
            <a:off x="2375616" y="3942754"/>
            <a:ext cx="4392763" cy="783193"/>
          </a:xfrm>
          <a:prstGeom prst="round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Checking the language structure and word meanings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3534E-2F27-5D01-9A3D-E353A0B7F924}"/>
              </a:ext>
            </a:extLst>
          </p:cNvPr>
          <p:cNvSpPr txBox="1"/>
          <p:nvPr/>
        </p:nvSpPr>
        <p:spPr>
          <a:xfrm>
            <a:off x="1518180" y="372489"/>
            <a:ext cx="6107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B95659"/>
                </a:solidFill>
                <a:latin typeface="+mj-lt"/>
              </a:rPr>
              <a:t>WA Checking Resources: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A3050-D2C5-37A0-7CD0-2CF73B8CF3C4}"/>
              </a:ext>
            </a:extLst>
          </p:cNvPr>
          <p:cNvSpPr txBox="1"/>
          <p:nvPr/>
        </p:nvSpPr>
        <p:spPr>
          <a:xfrm>
            <a:off x="2106007" y="2659996"/>
            <a:ext cx="2237014" cy="830997"/>
          </a:xfrm>
          <a:prstGeom prst="rect">
            <a:avLst/>
          </a:prstGeom>
          <a:noFill/>
          <a:ln>
            <a:solidFill>
              <a:srgbClr val="B95659"/>
            </a:solidFill>
          </a:ln>
        </p:spPr>
        <p:txBody>
          <a:bodyPr wrap="square" anchor="t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Bible Commentary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0DFA4-0C61-1C00-5A6F-865A52FBC39D}"/>
              </a:ext>
            </a:extLst>
          </p:cNvPr>
          <p:cNvSpPr txBox="1"/>
          <p:nvPr/>
        </p:nvSpPr>
        <p:spPr>
          <a:xfrm>
            <a:off x="3453491" y="5034624"/>
            <a:ext cx="2237014" cy="830997"/>
          </a:xfrm>
          <a:prstGeom prst="rect">
            <a:avLst/>
          </a:prstGeom>
          <a:noFill/>
          <a:ln>
            <a:solidFill>
              <a:srgbClr val="B95659"/>
            </a:solidFill>
          </a:ln>
        </p:spPr>
        <p:txBody>
          <a:bodyPr wrap="square" anchor="t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Translation Topics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1B16D-BA4E-1EF9-590B-E3F59481AB02}"/>
              </a:ext>
            </a:extLst>
          </p:cNvPr>
          <p:cNvSpPr txBox="1"/>
          <p:nvPr/>
        </p:nvSpPr>
        <p:spPr>
          <a:xfrm>
            <a:off x="5919486" y="5034623"/>
            <a:ext cx="2237014" cy="830997"/>
          </a:xfrm>
          <a:prstGeom prst="rect">
            <a:avLst/>
          </a:prstGeom>
          <a:noFill/>
          <a:ln>
            <a:solidFill>
              <a:srgbClr val="B95659"/>
            </a:solidFill>
          </a:ln>
        </p:spPr>
        <p:txBody>
          <a:bodyPr wrap="square" anchor="t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Greek </a:t>
            </a:r>
          </a:p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Words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414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2531360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COBT </a:t>
            </a:r>
            <a:r>
              <a:rPr lang="en-US"/>
              <a:t>8-Step Translation Process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D3DDF-024B-408D-B16F-2F02241E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9E5928-572B-4880-A6BF-E5F72A8F1D3C}"/>
              </a:ext>
            </a:extLst>
          </p:cNvPr>
          <p:cNvSpPr txBox="1"/>
          <p:nvPr/>
        </p:nvSpPr>
        <p:spPr>
          <a:xfrm>
            <a:off x="527653" y="2567008"/>
            <a:ext cx="2509565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Drafting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0CBE0-7A09-4871-B7C3-99687A33D0D1}"/>
              </a:ext>
            </a:extLst>
          </p:cNvPr>
          <p:cNvSpPr txBox="1"/>
          <p:nvPr/>
        </p:nvSpPr>
        <p:spPr>
          <a:xfrm>
            <a:off x="6027963" y="2567008"/>
            <a:ext cx="2835932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2A223-F66F-4B13-8B58-2FF096AC2185}"/>
              </a:ext>
            </a:extLst>
          </p:cNvPr>
          <p:cNvSpPr txBox="1"/>
          <p:nvPr/>
        </p:nvSpPr>
        <p:spPr>
          <a:xfrm>
            <a:off x="355096" y="3305466"/>
            <a:ext cx="2843894" cy="2114810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Consume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Verbalize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Chunk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Blind Draft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61102-9561-4346-927F-38B586F30AA6}"/>
              </a:ext>
            </a:extLst>
          </p:cNvPr>
          <p:cNvSpPr txBox="1"/>
          <p:nvPr/>
        </p:nvSpPr>
        <p:spPr>
          <a:xfrm>
            <a:off x="6023982" y="3305466"/>
            <a:ext cx="2843894" cy="2509982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Keyword check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Verse-by-verse check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7E84C-ADF4-1FFD-D183-CA2BB08DB26A}"/>
              </a:ext>
            </a:extLst>
          </p:cNvPr>
          <p:cNvSpPr/>
          <p:nvPr/>
        </p:nvSpPr>
        <p:spPr>
          <a:xfrm>
            <a:off x="5755896" y="1753298"/>
            <a:ext cx="3200400" cy="452808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9C98C0-9FE1-473F-8D25-1CF6A1AA7359}"/>
              </a:ext>
            </a:extLst>
          </p:cNvPr>
          <p:cNvSpPr/>
          <p:nvPr/>
        </p:nvSpPr>
        <p:spPr>
          <a:xfrm>
            <a:off x="4572000" y="2531360"/>
            <a:ext cx="4572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AECF9-828C-4291-8419-99A51EE76142}"/>
              </a:ext>
            </a:extLst>
          </p:cNvPr>
          <p:cNvSpPr txBox="1"/>
          <p:nvPr/>
        </p:nvSpPr>
        <p:spPr>
          <a:xfrm>
            <a:off x="6027963" y="2567008"/>
            <a:ext cx="2835932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2DA493-9FA4-452C-852A-4AD121D8A99F}"/>
              </a:ext>
            </a:extLst>
          </p:cNvPr>
          <p:cNvSpPr txBox="1"/>
          <p:nvPr/>
        </p:nvSpPr>
        <p:spPr>
          <a:xfrm>
            <a:off x="6023982" y="3305466"/>
            <a:ext cx="2843894" cy="2509982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 word check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Verse-by-verse check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7AFAA7-068B-426D-AC9F-04874C2BBB0B}"/>
              </a:ext>
            </a:extLst>
          </p:cNvPr>
          <p:cNvSpPr txBox="1"/>
          <p:nvPr/>
        </p:nvSpPr>
        <p:spPr>
          <a:xfrm>
            <a:off x="-20564" y="8163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DB0CB7-B27E-485A-AEFE-553AFB5707E2}"/>
              </a:ext>
            </a:extLst>
          </p:cNvPr>
          <p:cNvSpPr txBox="1"/>
          <p:nvPr/>
        </p:nvSpPr>
        <p:spPr>
          <a:xfrm>
            <a:off x="161370" y="2740421"/>
            <a:ext cx="2954668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Which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resources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help with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each step?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7E0129-2020-43C7-8E1A-C86AFDECCF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974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C7A1-F32C-3B4C-0B79-144E7EEA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bibleineverylanguage.org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F27D13-593B-7091-AC66-DA4CD8E37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27" y="1230086"/>
            <a:ext cx="8800376" cy="5241401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96A64D4-A843-C8B0-115C-E246CFE21C34}"/>
              </a:ext>
            </a:extLst>
          </p:cNvPr>
          <p:cNvSpPr/>
          <p:nvPr/>
        </p:nvSpPr>
        <p:spPr>
          <a:xfrm rot="19568256">
            <a:off x="1234989" y="449639"/>
            <a:ext cx="535689" cy="1015389"/>
          </a:xfrm>
          <a:prstGeom prst="downArrow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928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714D-FC57-BD88-7D46-35593DD4E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“Resources” </a:t>
            </a:r>
            <a:r>
              <a:rPr lang="en-US" dirty="0">
                <a:sym typeface="Wingdings" panose="05000000000000000000" pitchFamily="2" charset="2"/>
              </a:rPr>
              <a:t> “Browse by Category”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7F6A8-30A7-E786-BFF5-5AFEDAD43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2" y="939187"/>
            <a:ext cx="8597215" cy="5711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47224-0245-C2A2-2676-FA6E7059AC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337" t="19102" r="32698" b="70260"/>
          <a:stretch>
            <a:fillRect/>
          </a:stretch>
        </p:blipFill>
        <p:spPr>
          <a:xfrm>
            <a:off x="2601683" y="2236358"/>
            <a:ext cx="3668487" cy="660631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68A2C69E-65BF-07D7-5A74-02DE72BBB06F}"/>
              </a:ext>
            </a:extLst>
          </p:cNvPr>
          <p:cNvSpPr/>
          <p:nvPr/>
        </p:nvSpPr>
        <p:spPr>
          <a:xfrm rot="7914755">
            <a:off x="4724810" y="2336363"/>
            <a:ext cx="535689" cy="1015389"/>
          </a:xfrm>
          <a:prstGeom prst="downArrow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072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E1BE-D876-FF0F-8021-B77429565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 down </a:t>
            </a:r>
            <a:r>
              <a:rPr lang="en-US" dirty="0">
                <a:sym typeface="Wingdings" panose="05000000000000000000" pitchFamily="2" charset="2"/>
              </a:rPr>
              <a:t> “Translation Support”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123F16-B09E-07EA-A1C1-97DB747CC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86" y="937425"/>
            <a:ext cx="8761228" cy="568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04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79C4-A42B-9F27-D8E7-BA8CBC1D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Your Desired Language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4EF2A-A2BC-3E14-AE14-D69954C80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761" b="3365"/>
          <a:stretch>
            <a:fillRect/>
          </a:stretch>
        </p:blipFill>
        <p:spPr>
          <a:xfrm>
            <a:off x="0" y="947057"/>
            <a:ext cx="9144000" cy="57150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88CD5734-E3F4-3020-0D54-134339AB7677}"/>
              </a:ext>
            </a:extLst>
          </p:cNvPr>
          <p:cNvSpPr/>
          <p:nvPr/>
        </p:nvSpPr>
        <p:spPr>
          <a:xfrm rot="3007381">
            <a:off x="7271060" y="1233873"/>
            <a:ext cx="535689" cy="1015389"/>
          </a:xfrm>
          <a:prstGeom prst="downArrow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488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01147358cd12b12371d0fec9faf98450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f71df03f361f918f6e506a987229d969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Props1.xml><?xml version="1.0" encoding="utf-8"?>
<ds:datastoreItem xmlns:ds="http://schemas.openxmlformats.org/officeDocument/2006/customXml" ds:itemID="{D1338314-F69D-4EC3-8D4C-EEDE6FA97011}"/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schemas.openxmlformats.org/package/2006/metadata/core-properties"/>
    <ds:schemaRef ds:uri="9ede4979-7183-4f81-a394-71c40c9222c4"/>
    <ds:schemaRef ds:uri="http://purl.org/dc/elements/1.1/"/>
    <ds:schemaRef ds:uri="http://schemas.microsoft.com/sharepoint/v3"/>
    <ds:schemaRef ds:uri="http://schemas.microsoft.com/office/2006/metadata/properties"/>
    <ds:schemaRef ds:uri="http://schemas.microsoft.com/office/2006/documentManagement/types"/>
    <ds:schemaRef ds:uri="038937e4-20c5-4a73-b245-175c4ead9603"/>
    <ds:schemaRef ds:uri="http://schemas.microsoft.com/office/infopath/2007/PartnerControls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11538</TotalTime>
  <Words>303</Words>
  <Application>Microsoft Office PowerPoint</Application>
  <PresentationFormat>On-screen Show (4:3)</PresentationFormat>
  <Paragraphs>66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Calibri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The COBT 8-Step Translation Process</vt:lpstr>
      <vt:lpstr>PowerPoint Presentation</vt:lpstr>
      <vt:lpstr>bibleineverylanguage.org</vt:lpstr>
      <vt:lpstr>“Resources”  “Browse by Category”</vt:lpstr>
      <vt:lpstr>Scroll down  “Translation Support”</vt:lpstr>
      <vt:lpstr>Search for Your Desired Language</vt:lpstr>
      <vt:lpstr>Accessing the Resources</vt:lpstr>
      <vt:lpstr>PowerPoint Presentation</vt:lpstr>
      <vt:lpstr>Translation Notes: Navigation Bar</vt:lpstr>
      <vt:lpstr>Translation Notes: General Notes (Beginning of Each Chapter)</vt:lpstr>
      <vt:lpstr>Key Terms (a subset of Key Words)</vt:lpstr>
      <vt:lpstr>Translation Notes: Verse-by-Verse</vt:lpstr>
      <vt:lpstr>Translation Topics</vt:lpstr>
      <vt:lpstr>Bible Commentary</vt:lpstr>
      <vt:lpstr>Bible Commentary: Pop-up Articles</vt:lpstr>
      <vt:lpstr>Translation Words: Searching</vt:lpstr>
      <vt:lpstr>Translation Words</vt:lpstr>
      <vt:lpstr>Greek Words: Lexicon</vt:lpstr>
      <vt:lpstr>Greek Words: Articles for Grammar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216</cp:revision>
  <dcterms:created xsi:type="dcterms:W3CDTF">2019-03-18T18:21:25Z</dcterms:created>
  <dcterms:modified xsi:type="dcterms:W3CDTF">2025-08-08T00:43:38Z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